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b34f3b3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b34f3b3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68f144d9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68f144d9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b34f3b3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b34f3b3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812d268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6812d268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Integer Addition and Subtraction</a:t>
            </a:r>
            <a:r>
              <a:rPr b="1" lang="en-GB" sz="2800">
                <a:solidFill>
                  <a:srgbClr val="4B3241"/>
                </a:solidFill>
              </a:rPr>
              <a:t>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Solving multi-step addition and subtraction problems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8"/>
          <p:cNvGrpSpPr/>
          <p:nvPr/>
        </p:nvGrpSpPr>
        <p:grpSpPr>
          <a:xfrm>
            <a:off x="106026" y="9448"/>
            <a:ext cx="457484" cy="574021"/>
            <a:chOff x="3258050" y="2365375"/>
            <a:chExt cx="1121284" cy="1975297"/>
          </a:xfrm>
        </p:grpSpPr>
        <p:pic>
          <p:nvPicPr>
            <p:cNvPr id="128" name="Google Shape;128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29" name="Google Shape;129;p28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8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5260300" y="4727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28"/>
          <p:cNvGrpSpPr/>
          <p:nvPr/>
        </p:nvGrpSpPr>
        <p:grpSpPr>
          <a:xfrm>
            <a:off x="5260312" y="-8"/>
            <a:ext cx="453204" cy="592924"/>
            <a:chOff x="6586700" y="4935125"/>
            <a:chExt cx="730975" cy="1080008"/>
          </a:xfrm>
        </p:grpSpPr>
        <p:pic>
          <p:nvPicPr>
            <p:cNvPr id="133" name="Google Shape;133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4" name="Google Shape;134;p28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8"/>
          <p:cNvSpPr/>
          <p:nvPr/>
        </p:nvSpPr>
        <p:spPr>
          <a:xfrm>
            <a:off x="1083975" y="747525"/>
            <a:ext cx="6736800" cy="901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counting back and counting on strategies to solve: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2139700" y="1774775"/>
            <a:ext cx="47733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10 000 - 7890 =</a:t>
            </a:r>
            <a:endParaRPr b="1" sz="28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170900" y="2510075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Counting back: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70900" y="3567725"/>
            <a:ext cx="3892500" cy="676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Counting on:</a:t>
            </a:r>
            <a:endParaRPr sz="28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13" y="598700"/>
            <a:ext cx="3592074" cy="35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/>
        </p:nvSpPr>
        <p:spPr>
          <a:xfrm>
            <a:off x="3779850" y="1522475"/>
            <a:ext cx="5135400" cy="9711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far was I from my target on Monday?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9"/>
          <p:cNvCxnSpPr/>
          <p:nvPr/>
        </p:nvCxnSpPr>
        <p:spPr>
          <a:xfrm>
            <a:off x="4010450" y="3234225"/>
            <a:ext cx="483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6" name="Google Shape;146;p29"/>
          <p:cNvGrpSpPr/>
          <p:nvPr/>
        </p:nvGrpSpPr>
        <p:grpSpPr>
          <a:xfrm>
            <a:off x="106026" y="9448"/>
            <a:ext cx="457484" cy="574021"/>
            <a:chOff x="3258050" y="2365375"/>
            <a:chExt cx="1121284" cy="1975297"/>
          </a:xfrm>
        </p:grpSpPr>
        <p:pic>
          <p:nvPicPr>
            <p:cNvPr id="147" name="Google Shape;14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8" name="Google Shape;148;p2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9"/>
          <p:cNvSpPr txBox="1"/>
          <p:nvPr/>
        </p:nvSpPr>
        <p:spPr>
          <a:xfrm>
            <a:off x="531388" y="47275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5260300" y="4727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" name="Google Shape;151;p29"/>
          <p:cNvGrpSpPr/>
          <p:nvPr/>
        </p:nvGrpSpPr>
        <p:grpSpPr>
          <a:xfrm>
            <a:off x="5260312" y="-8"/>
            <a:ext cx="453204" cy="592924"/>
            <a:chOff x="6586700" y="4935125"/>
            <a:chExt cx="730975" cy="1080008"/>
          </a:xfrm>
        </p:grpSpPr>
        <p:pic>
          <p:nvPicPr>
            <p:cNvPr id="152" name="Google Shape;15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3" name="Google Shape;153;p29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4" name="Google Shape;154;p29"/>
          <p:cNvCxnSpPr/>
          <p:nvPr/>
        </p:nvCxnSpPr>
        <p:spPr>
          <a:xfrm>
            <a:off x="4010450" y="4217800"/>
            <a:ext cx="483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9"/>
          <p:cNvSpPr/>
          <p:nvPr/>
        </p:nvSpPr>
        <p:spPr>
          <a:xfrm>
            <a:off x="3859400" y="592925"/>
            <a:ext cx="5135400" cy="855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My target has increased to 15 000 steps.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9425" y="733775"/>
            <a:ext cx="6257075" cy="33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/>
          <p:nvPr/>
        </p:nvSpPr>
        <p:spPr>
          <a:xfrm>
            <a:off x="107820" y="0"/>
            <a:ext cx="71745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rPr>
              <a:t>Applying strategies</a:t>
            </a:r>
            <a:endParaRPr sz="900"/>
          </a:p>
        </p:txBody>
      </p:sp>
      <p:sp>
        <p:nvSpPr>
          <p:cNvPr id="162" name="Google Shape;162;p30"/>
          <p:cNvSpPr/>
          <p:nvPr/>
        </p:nvSpPr>
        <p:spPr>
          <a:xfrm>
            <a:off x="107825" y="617775"/>
            <a:ext cx="4780500" cy="12915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could I reach the target of 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15 000 steps?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214000" y="1966850"/>
            <a:ext cx="23454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Estimate  and Calculate</a:t>
            </a:r>
            <a:endParaRPr b="1" sz="2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/>
          <p:nvPr/>
        </p:nvSpPr>
        <p:spPr>
          <a:xfrm>
            <a:off x="886349" y="39905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grpSp>
        <p:nvGrpSpPr>
          <p:cNvPr id="169" name="Google Shape;169;p31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70" name="Google Shape;170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71" name="Google Shape;171;p31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31"/>
          <p:cNvSpPr txBox="1"/>
          <p:nvPr/>
        </p:nvSpPr>
        <p:spPr>
          <a:xfrm>
            <a:off x="617400" y="133150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3" name="Google Shape;173;p31"/>
          <p:cNvGrpSpPr/>
          <p:nvPr/>
        </p:nvGrpSpPr>
        <p:grpSpPr>
          <a:xfrm>
            <a:off x="4823112" y="-4145"/>
            <a:ext cx="453204" cy="592924"/>
            <a:chOff x="6586700" y="4935125"/>
            <a:chExt cx="730975" cy="1080008"/>
          </a:xfrm>
        </p:grpSpPr>
        <p:pic>
          <p:nvPicPr>
            <p:cNvPr id="174" name="Google Shape;174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75" name="Google Shape;175;p31"/>
            <p:cNvPicPr preferRelativeResize="0"/>
            <p:nvPr/>
          </p:nvPicPr>
          <p:blipFill rotWithShape="1">
            <a:blip r:embed="rId6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31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0" y="847875"/>
            <a:ext cx="27225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as many routes as possible to reach the target amount of 15 000 steps. Don’t forget to estimate before calculating: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90825" y="1159025"/>
            <a:ext cx="6467400" cy="28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