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349fb42c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349fb42c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a5ea8b0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a5ea8b0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3a5ea8b0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3a5ea8b0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3a5ea8b0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3a5ea8b0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3a5ea8b0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3a5ea8b0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14" name="Google Shape;14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Fractions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5: Compare fractions greater than one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Parsons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458975" y="446400"/>
            <a:ext cx="7167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458975" y="1056100"/>
            <a:ext cx="81582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Draw a pictorial representation of the improper fractions below.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5475" y="1798413"/>
            <a:ext cx="129540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2450" y="1719250"/>
            <a:ext cx="129540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458975" y="446400"/>
            <a:ext cx="7167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458975" y="1056100"/>
            <a:ext cx="81582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Convert the improper fractions to mixed numbers. 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25" y="1719263"/>
            <a:ext cx="84391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458975" y="446400"/>
            <a:ext cx="7167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458975" y="1056100"/>
            <a:ext cx="8158200" cy="38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Convert the mixed numbers to </a:t>
            </a:r>
            <a:r>
              <a:rPr lang="en-GB"/>
              <a:t>improper fractions.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825" y="1873375"/>
            <a:ext cx="84391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458975" y="446400"/>
            <a:ext cx="7167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4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458975" y="1056100"/>
            <a:ext cx="8158200" cy="38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Order these fraction from smallest to largest.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Hint: convert them all to improper fractions first.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425" y="2174175"/>
            <a:ext cx="84391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58975" y="446400"/>
            <a:ext cx="71679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58975" y="1056100"/>
            <a:ext cx="8158200" cy="38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diagram shows part of the number line. Two of the fractions are not complete, write the missing numerators on the incomplete fractions.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/>
              <a:t>Hint: the common denominator is 20.</a:t>
            </a:r>
            <a:endParaRPr/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2413" y="2255450"/>
            <a:ext cx="4701025" cy="266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