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6d1d65d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6d1d65d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6d1d65d5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6d1d65d5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6d1d65d5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6d1d65d5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6d1d65d5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6d1d65d5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6d1d65d52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6d1d65d5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430675" y="1284600"/>
            <a:ext cx="8226000" cy="257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Missing angles and length: 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Find the value of missing angles in quadrilaterals.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Task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Mathematics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/>
              <a:t>Year 6</a:t>
            </a:r>
            <a:endParaRPr/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Miss Parsons</a:t>
            </a:r>
            <a:endParaRPr/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idx="1" type="subTitle"/>
          </p:nvPr>
        </p:nvSpPr>
        <p:spPr>
          <a:xfrm>
            <a:off x="352850" y="44502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 1</a:t>
            </a:r>
            <a:endParaRPr/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7800" y="1991675"/>
            <a:ext cx="364807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5"/>
          <p:cNvSpPr txBox="1"/>
          <p:nvPr/>
        </p:nvSpPr>
        <p:spPr>
          <a:xfrm>
            <a:off x="268850" y="983425"/>
            <a:ext cx="3976200" cy="7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Calculate the size of angle d. 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idx="1" type="subTitle"/>
          </p:nvPr>
        </p:nvSpPr>
        <p:spPr>
          <a:xfrm>
            <a:off x="352850" y="44502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 2</a:t>
            </a:r>
            <a:endParaRPr/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8" name="Google Shape;98;p16"/>
          <p:cNvSpPr txBox="1"/>
          <p:nvPr/>
        </p:nvSpPr>
        <p:spPr>
          <a:xfrm>
            <a:off x="268850" y="983425"/>
            <a:ext cx="3976200" cy="7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Calculate the size of angle f. 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7475" y="1793675"/>
            <a:ext cx="3238500" cy="21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2850" y="44502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 3</a:t>
            </a:r>
            <a:endParaRPr/>
          </a:p>
        </p:txBody>
      </p:sp>
      <p:sp>
        <p:nvSpPr>
          <p:cNvPr id="105" name="Google Shape;105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7475" y="1666875"/>
            <a:ext cx="3762375" cy="18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268850" y="983425"/>
            <a:ext cx="3976200" cy="7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Calculate the size of angles b, c and d. 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idx="1" type="subTitle"/>
          </p:nvPr>
        </p:nvSpPr>
        <p:spPr>
          <a:xfrm>
            <a:off x="352850" y="44502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 4</a:t>
            </a:r>
            <a:endParaRPr/>
          </a:p>
        </p:txBody>
      </p:sp>
      <p:sp>
        <p:nvSpPr>
          <p:cNvPr id="113" name="Google Shape;113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9050" y="1538900"/>
            <a:ext cx="4105275" cy="265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/>
          <p:nvPr/>
        </p:nvSpPr>
        <p:spPr>
          <a:xfrm>
            <a:off x="275900" y="965625"/>
            <a:ext cx="6579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Calculate the size of angles x, y and z. 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idx="1" type="subTitle"/>
          </p:nvPr>
        </p:nvSpPr>
        <p:spPr>
          <a:xfrm>
            <a:off x="352850" y="445025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 5</a:t>
            </a:r>
            <a:endParaRPr/>
          </a:p>
        </p:txBody>
      </p:sp>
      <p:sp>
        <p:nvSpPr>
          <p:cNvPr id="121" name="Google Shape;121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19"/>
          <p:cNvSpPr txBox="1"/>
          <p:nvPr/>
        </p:nvSpPr>
        <p:spPr>
          <a:xfrm>
            <a:off x="275900" y="965625"/>
            <a:ext cx="6579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Calculate the size of angles a, b, c and d. 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Hint: work them out in alphabetical order.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5625" y="1547650"/>
            <a:ext cx="447675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