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c7d8ec16b_0_1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8c7d8ec16b_0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8c7d8ec16b_0_1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8c7d8ec16b_0_1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2" name="Google Shape;122;p2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3" name="Google Shape;123;p26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24" name="Google Shape;124;p26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5" name="Google Shape;125;p26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126" name="Google Shape;126;p26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7" name="Google Shape;127;p26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128" name="Google Shape;128;p26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9" name="Google Shape;129;p26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5" Type="http://schemas.openxmlformats.org/officeDocument/2006/relationships/theme" Target="../theme/theme3.xml"/><Relationship Id="rId1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7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Creative Writing (poetry): Personification 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Lesson 1 of 5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5" name="Google Shape;135;p27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chemeClr val="dk2"/>
                </a:solidFill>
              </a:rPr>
              <a:t>English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6" name="Google Shape;136;p27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chemeClr val="dk2"/>
                </a:solidFill>
              </a:rPr>
              <a:t>Sarah Krzebietka 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2" name="Google Shape;142;p28"/>
          <p:cNvSpPr txBox="1"/>
          <p:nvPr/>
        </p:nvSpPr>
        <p:spPr>
          <a:xfrm>
            <a:off x="26850" y="95550"/>
            <a:ext cx="9090300" cy="45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A good way to personify an object is to give it a human feature or to use a very human verb to describe its action e.g. Wordsworth’s daffodils ‘dancing’ in the breeze. Here are some examples: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latin typeface="Montserrat"/>
                <a:ea typeface="Montserrat"/>
                <a:cs typeface="Montserrat"/>
                <a:sym typeface="Montserrat"/>
              </a:rPr>
              <a:t>Wink, dance, twirl, laugh, run, scream, speak, whistle, whisper, cry, watch, hug, kiss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latin typeface="Montserrat"/>
                <a:ea typeface="Montserrat"/>
                <a:cs typeface="Montserrat"/>
                <a:sym typeface="Montserrat"/>
              </a:rPr>
              <a:t>Try to write 3 sentences of your own, using personification. </a:t>
            </a:r>
            <a:r>
              <a:rPr lang="en-GB" sz="2100">
                <a:latin typeface="Montserrat"/>
                <a:ea typeface="Montserrat"/>
                <a:cs typeface="Montserrat"/>
                <a:sym typeface="Montserrat"/>
              </a:rPr>
              <a:t>Each sentence should be about one of these objects - a house plant, a mobile phone, a bus, a football and a book.</a:t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AutoNum type="arabicPeriod"/>
            </a:pPr>
            <a:r>
              <a:t/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AutoNum type="arabicPeriod"/>
            </a:pPr>
            <a:r>
              <a:t/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AutoNum type="arabicPeriod"/>
            </a:pPr>
            <a:r>
              <a:t/>
            </a:r>
            <a:endParaRPr sz="21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