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The National Grid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Combined Science - Physics - Key Stage 4 - Electricity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Miss Walrond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Task: Underground and overhead cables.</a:t>
            </a:r>
            <a:endParaRPr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Write a list of advantages of underground cables. 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Write a list of advantages of overhead cables. 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Write at least one disadvantages of underground cables. 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Write at least one disadvantage of overhead cables. </a:t>
            </a:r>
            <a:endParaRPr/>
          </a:p>
        </p:txBody>
      </p:sp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 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6" name="Google Shape;176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Review - Independent Task: The National Grid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3" name="Google Shape;183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The diagram below shows the structure of the National Grid. Fill in the boxes.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	</a:t>
            </a:r>
            <a:r>
              <a:rPr b="1" lang="en-GB"/>
              <a:t>25,000 V	</a:t>
            </a:r>
            <a:r>
              <a:rPr b="1" lang="en-GB">
                <a:solidFill>
                  <a:schemeClr val="accent5"/>
                </a:solidFill>
              </a:rPr>
              <a:t>										</a:t>
            </a:r>
            <a:r>
              <a:rPr b="1" lang="en-GB"/>
              <a:t>400,000 V	</a:t>
            </a:r>
            <a:r>
              <a:rPr b="1" lang="en-GB">
                <a:solidFill>
                  <a:schemeClr val="accent5"/>
                </a:solidFill>
              </a:rPr>
              <a:t>										</a:t>
            </a:r>
            <a:r>
              <a:rPr b="1" lang="en-GB"/>
              <a:t>230 V</a:t>
            </a:r>
            <a:endParaRPr b="1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Add the potential difference at each stage on the lines above. </a:t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1174450" y="3942825"/>
            <a:ext cx="2237100" cy="103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Power station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4358550" y="3942825"/>
            <a:ext cx="2437500" cy="103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Step up transformer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7743050" y="3942825"/>
            <a:ext cx="2237100" cy="103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Power cables 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11153175" y="4019025"/>
            <a:ext cx="2688600" cy="882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Step down transformer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14563300" y="4015500"/>
            <a:ext cx="2237100" cy="882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House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3383550" y="4306350"/>
            <a:ext cx="1075200" cy="30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6681850" y="4309875"/>
            <a:ext cx="1075200" cy="30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10029063" y="4309875"/>
            <a:ext cx="1075200" cy="30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13376275" y="4306350"/>
            <a:ext cx="1075200" cy="30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25"/>
          <p:cNvCxnSpPr/>
          <p:nvPr/>
        </p:nvCxnSpPr>
        <p:spPr>
          <a:xfrm flipH="1" rot="10800000">
            <a:off x="1174450" y="5716275"/>
            <a:ext cx="2437500" cy="30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25"/>
          <p:cNvCxnSpPr/>
          <p:nvPr/>
        </p:nvCxnSpPr>
        <p:spPr>
          <a:xfrm flipH="1" rot="10800000">
            <a:off x="7801750" y="5730375"/>
            <a:ext cx="2195100" cy="2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14504950" y="5718525"/>
            <a:ext cx="2353800" cy="25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Review - Independent Task: Energy Transfer in the National Grid</a:t>
            </a:r>
            <a:endParaRPr/>
          </a:p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The potential difference across National Grid power cables is 400,000 V.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Explain why it is important to distribute electricity through power cables at a high potential difference.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i="1" lang="en-GB"/>
              <a:t>When the potential difference is high, the current is </a:t>
            </a:r>
            <a:r>
              <a:rPr b="1" i="1" lang="en-GB"/>
              <a:t>low.</a:t>
            </a:r>
            <a:endParaRPr b="1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i="1" lang="en-GB"/>
              <a:t>This means that the energy wasted due to</a:t>
            </a:r>
            <a:r>
              <a:rPr b="1" i="1" lang="en-GB"/>
              <a:t> heating the wires, is reduced. </a:t>
            </a:r>
            <a:r>
              <a:rPr i="1" lang="en-GB"/>
              <a:t>With a</a:t>
            </a:r>
            <a:r>
              <a:rPr b="1" i="1" lang="en-GB"/>
              <a:t> low current</a:t>
            </a:r>
            <a:r>
              <a:rPr i="1" lang="en-GB"/>
              <a:t> this </a:t>
            </a:r>
            <a:r>
              <a:rPr b="1" i="1" lang="en-GB"/>
              <a:t>energy loss </a:t>
            </a:r>
            <a:r>
              <a:rPr i="1" lang="en-GB"/>
              <a:t>is as</a:t>
            </a:r>
            <a:r>
              <a:rPr b="1" i="1" lang="en-GB"/>
              <a:t> low </a:t>
            </a:r>
            <a:r>
              <a:rPr i="1" lang="en-GB"/>
              <a:t>as possible.</a:t>
            </a:r>
            <a:endParaRPr i="1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i="1"/>
          </a:p>
        </p:txBody>
      </p:sp>
      <p:sp>
        <p:nvSpPr>
          <p:cNvPr id="203" name="Google Shape;203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Review - Independent Task: Underground and overhead cables.</a:t>
            </a:r>
            <a:endParaRPr/>
          </a:p>
        </p:txBody>
      </p:sp>
      <p:sp>
        <p:nvSpPr>
          <p:cNvPr id="209" name="Google Shape;209;p27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Write a list of advantages of underground cables. 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They are: cheaper and easier to fix. 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Write a list of advantages of overhead cables. 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They are: less of an eyesore, they are out of the way, they aren’t damaged by bad weather, and they aren’t a danger to aircraft.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Write at least one disadvantages of underground cables. They are expensive and they are difficult to fix. 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Write at least one disadvantage of overhead cables. They could be damaged by bad weather, they look unsightly and they could be a danger to aircraft.</a:t>
            </a:r>
            <a:endParaRPr/>
          </a:p>
        </p:txBody>
      </p:sp>
      <p:sp>
        <p:nvSpPr>
          <p:cNvPr id="210" name="Google Shape;210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Q1. 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The voltage of electricity used in the home is 230 V.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The voltage of electricity used for some power lines is more than 110 000 V.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Transformers are used as part of the National Grid.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lang="en-GB"/>
              <a:t>Explain why transformers improve the transfer of electricity to the home.		</a:t>
            </a:r>
            <a:r>
              <a:rPr b="1" lang="en-GB"/>
              <a:t>[2]</a:t>
            </a:r>
            <a:endParaRPr b="1"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670350" y="7992875"/>
            <a:ext cx="16299301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as discussed in the next slide have not been seen or verified by OCR.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653475" y="87652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B752/01, June 2015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 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Q1. </a:t>
            </a:r>
            <a:endParaRPr/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Any two from: 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GB"/>
              <a:t>transformers can be used to change voltage or increase voltage or decrease voltage (1) </a:t>
            </a:r>
            <a:r>
              <a:rPr i="1" lang="en-GB"/>
              <a:t>You might have mentioned a step up transformere here.</a:t>
            </a:r>
            <a:endParaRPr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GB"/>
              <a:t>110 000 V is dangerous or make the </a:t>
            </a:r>
            <a:r>
              <a:rPr b="1" lang="en-GB"/>
              <a:t>voltage</a:t>
            </a:r>
            <a:r>
              <a:rPr lang="en-GB"/>
              <a:t> safer for people (in their homes) (1) </a:t>
            </a:r>
            <a:r>
              <a:rPr i="1" lang="en-GB"/>
              <a:t>You might have mentioned a step down transformer here.</a:t>
            </a:r>
            <a:endParaRPr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GB"/>
              <a:t>less power loss (at high voltages) or more efficient (at high voltages) (1)</a:t>
            </a:r>
            <a:br>
              <a:rPr lang="en-GB"/>
            </a:br>
            <a:r>
              <a:rPr b="1" lang="en-GB"/>
              <a:t>Or </a:t>
            </a:r>
            <a:r>
              <a:rPr lang="en-GB"/>
              <a:t>this increases the efficiency as the the current is lower. </a:t>
            </a:r>
            <a:endParaRPr/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lesson questions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Task: The National Grid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The diagram below shows the structure of the National Grid. Fill in the boxes.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Add the potential difference at each stage on the lines above. </a:t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1174450" y="3942825"/>
            <a:ext cx="2237100" cy="103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Power station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4458750" y="3942825"/>
            <a:ext cx="2237100" cy="103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7743050" y="3942825"/>
            <a:ext cx="2237100" cy="103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Power cables 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1153175" y="4019025"/>
            <a:ext cx="2237100" cy="882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4563300" y="4015500"/>
            <a:ext cx="2237100" cy="882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3383550" y="4306350"/>
            <a:ext cx="1075200" cy="30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6681850" y="4309875"/>
            <a:ext cx="1075200" cy="30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10029063" y="4309875"/>
            <a:ext cx="1075200" cy="30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13376275" y="4306350"/>
            <a:ext cx="1075200" cy="30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19"/>
          <p:cNvCxnSpPr/>
          <p:nvPr/>
        </p:nvCxnSpPr>
        <p:spPr>
          <a:xfrm flipH="1" rot="10800000">
            <a:off x="1174450" y="5716275"/>
            <a:ext cx="2437500" cy="30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19"/>
          <p:cNvCxnSpPr/>
          <p:nvPr/>
        </p:nvCxnSpPr>
        <p:spPr>
          <a:xfrm flipH="1" rot="10800000">
            <a:off x="7801750" y="5730375"/>
            <a:ext cx="2195100" cy="2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19"/>
          <p:cNvCxnSpPr/>
          <p:nvPr/>
        </p:nvCxnSpPr>
        <p:spPr>
          <a:xfrm>
            <a:off x="14504950" y="5718525"/>
            <a:ext cx="2353800" cy="25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" name="Google Shape;138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Worked Example - Examination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653475" y="87652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Twenty First Century Physics B, Paper J259/02, June 2018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598350" y="1847250"/>
            <a:ext cx="17091300" cy="3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generator in a power station is connected to the National Grid through a transformer.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Near a town, other transformers are used to transfer power into homes.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Fig. 3.1 is a simplified diagram showing just one transformer near the homes. 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power stations use step-up transformers like transformer A between the generator and the National Grid power cables. Explain how using 230 000 V instead of 23 000 V for the cables across the country makes energy transfer more efficient.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475" y="3654675"/>
            <a:ext cx="13991450" cy="24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14626575" y="4830800"/>
            <a:ext cx="24921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Fig. 3.1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653475" y="8243025"/>
            <a:ext cx="16299301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as discussed in the next slide have not been seen or verified by OCR.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0" name="Google Shape;150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Worked Example - Examination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653475" y="87652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Twenty First Century Physics B, Paper J259/02, June 2018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598350" y="1847250"/>
            <a:ext cx="17091300" cy="3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power stations use step-up transformers like transformer A between the generator and the National Grid power cables. Explain how using 230 000 V instead of 23 000 V for the cables across the country makes energy transfer more efficient.													</a:t>
            </a: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[2]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675" y="1847250"/>
            <a:ext cx="13991450" cy="24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14877850" y="3009675"/>
            <a:ext cx="24921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Fig. 3.1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Task: Energy Transfer in the National Grid</a:t>
            </a:r>
            <a:endParaRPr/>
          </a:p>
        </p:txBody>
      </p:sp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The potential difference across National Grid power cables is 400,000 V.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Explain why it is important to distribute electricity through power cables at a high potential difference.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i="1" lang="en-GB"/>
              <a:t>When the potential difference is high, the current is …. </a:t>
            </a: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i="1" lang="en-GB"/>
              <a:t>This means that the energy wasted due ...</a:t>
            </a:r>
            <a:endParaRPr i="1"/>
          </a:p>
        </p:txBody>
      </p:sp>
      <p:sp>
        <p:nvSpPr>
          <p:cNvPr id="162" name="Google Shape;16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