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e28576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e28576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d7a1aa97f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d7a1aa97f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d7a1aa97f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d7a1aa97f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d7a1aa97f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d7a1aa97f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d7a1aa97f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d7a1aa97f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7a1aa97f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7a1aa97f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7a1aa97f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7a1aa97f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7a1aa97f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d7a1aa97f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7a1aa97f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7a1aa97f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7a1aa97f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d7a1aa97f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7a1aa97f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d7a1aa97f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d7a1aa97f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d7a1aa97f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d7a1aa97f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d7a1aa97f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1070350" y="30287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Decay Equations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1070350" y="10424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Combined science - Physics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Key stage 4 - </a:t>
            </a:r>
            <a:r>
              <a:rPr lang="en-GB">
                <a:solidFill>
                  <a:srgbClr val="4B3241"/>
                </a:solidFill>
              </a:rPr>
              <a:t> Atomic Structure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1070350" y="83633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van Hoek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6830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222222"/>
                </a:solidFill>
                <a:highlight>
                  <a:srgbClr val="FFFFFF"/>
                </a:highlight>
              </a:rPr>
              <a:t>       (technetium) is produced by the radioactive decay of             </a:t>
            </a:r>
            <a:r>
              <a:rPr lang="en-GB" sz="3100">
                <a:solidFill>
                  <a:srgbClr val="222222"/>
                </a:solidFill>
                <a:highlight>
                  <a:srgbClr val="FFFFFF"/>
                </a:highlight>
              </a:rPr>
              <a:t>(molybdenum).</a:t>
            </a:r>
            <a:endParaRPr sz="3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55600" lvl="0" marL="36830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222222"/>
                </a:solidFill>
                <a:highlight>
                  <a:srgbClr val="FFFFFF"/>
                </a:highlight>
              </a:rPr>
              <a:t>What change occurs in the nucleus of a molybdenum atom when this happens?</a:t>
            </a:r>
            <a:endParaRPr sz="3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11633150" y="8394925"/>
            <a:ext cx="62082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Question from ExamPro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2522049"/>
            <a:ext cx="1123575" cy="7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7429" y="2573600"/>
            <a:ext cx="1123575" cy="671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222222"/>
                </a:solidFill>
                <a:highlight>
                  <a:srgbClr val="FFFFFF"/>
                </a:highlight>
              </a:rPr>
              <a:t>An atom of iodine-131 decays into an atom of xenon (Xe) by emitting a beta particle.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222222"/>
                </a:solidFill>
                <a:highlight>
                  <a:srgbClr val="FFFFFF"/>
                </a:highlight>
              </a:rPr>
              <a:t>The decay of iodine-131 can be represented by the equation below.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222222"/>
                </a:solidFill>
                <a:highlight>
                  <a:srgbClr val="FFFFFF"/>
                </a:highlight>
              </a:rPr>
              <a:t>Complete the equation by writing the correct number in each of the </a:t>
            </a:r>
            <a:r>
              <a:rPr b="1" lang="en-GB" sz="3000">
                <a:solidFill>
                  <a:srgbClr val="222222"/>
                </a:solidFill>
                <a:highlight>
                  <a:srgbClr val="FFFFFF"/>
                </a:highlight>
              </a:rPr>
              <a:t>two</a:t>
            </a:r>
            <a:r>
              <a:rPr lang="en-GB" sz="3000">
                <a:solidFill>
                  <a:srgbClr val="222222"/>
                </a:solidFill>
                <a:highlight>
                  <a:srgbClr val="FFFFFF"/>
                </a:highlight>
              </a:rPr>
              <a:t> boxes.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11633150" y="8394925"/>
            <a:ext cx="62082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Question from ExamPro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853" y="4847338"/>
            <a:ext cx="7749683" cy="24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917950" y="1783800"/>
            <a:ext cx="16452000" cy="70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</a:rPr>
              <a:t>An atom of the isotope radon-222 emits an alpha particle and decays into an atom of polonium.</a:t>
            </a:r>
            <a:endParaRPr sz="2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</a:rPr>
              <a:t>An alpha particle is the same as a helium nucleus. </a:t>
            </a:r>
            <a:br>
              <a:rPr lang="en-GB" sz="28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</a:rPr>
              <a:t>The symbol to the right represents an alpha particle.</a:t>
            </a:r>
            <a:endParaRPr sz="2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</a:rPr>
              <a:t>a) </a:t>
            </a: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</a:rPr>
              <a:t>How many protons and how many neutrons are there in an alpha particle?</a:t>
            </a:r>
            <a:endParaRPr sz="2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109220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</a:rPr>
              <a:t>Number of protons = ________</a:t>
            </a:r>
            <a:endParaRPr sz="2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109220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</a:rPr>
              <a:t>Number of neutrons = ________</a:t>
            </a:r>
            <a:endParaRPr sz="2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</a:rPr>
              <a:t>b) The decay of radon-222 can be represented by the equation below.</a:t>
            </a:r>
            <a:endParaRPr sz="2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</a:rPr>
              <a:t>   Complete the equation by writing the correct number in each of the </a:t>
            </a:r>
            <a:r>
              <a:rPr b="1" lang="en-GB" sz="2800">
                <a:solidFill>
                  <a:srgbClr val="222222"/>
                </a:solidFill>
                <a:highlight>
                  <a:srgbClr val="FFFFFF"/>
                </a:highlight>
              </a:rPr>
              <a:t>two</a:t>
            </a: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</a:rPr>
              <a:t> boxes.</a:t>
            </a:r>
            <a:endParaRPr sz="2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11633150" y="8394925"/>
            <a:ext cx="62082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Question adapted from ExamPro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516" y="7422525"/>
            <a:ext cx="8995606" cy="14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1193" y="2647700"/>
            <a:ext cx="1740469" cy="14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</a:t>
            </a: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a) </a:t>
            </a:r>
            <a:r>
              <a:rPr lang="en-GB">
                <a:highlight>
                  <a:srgbClr val="FFFFFF"/>
                </a:highlight>
              </a:rPr>
              <a:t>alpha    b) number of protons changes, </a:t>
            </a:r>
            <a:r>
              <a:rPr i="1" lang="en-GB">
                <a:highlight>
                  <a:srgbClr val="FFFFFF"/>
                </a:highlight>
              </a:rPr>
              <a:t>accept atomic number changes accept</a:t>
            </a:r>
            <a:r>
              <a:rPr i="1" lang="en-GB" u="sng">
                <a:highlight>
                  <a:srgbClr val="FFFFFF"/>
                </a:highlight>
              </a:rPr>
              <a:t> loses or gains</a:t>
            </a:r>
            <a:r>
              <a:rPr i="1" lang="en-GB">
                <a:highlight>
                  <a:srgbClr val="FFFFFF"/>
                </a:highlight>
              </a:rPr>
              <a:t> protons</a:t>
            </a:r>
            <a:endParaRPr i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r>
              <a:rPr lang="en-GB"/>
              <a:t>. </a:t>
            </a:r>
            <a:r>
              <a:rPr lang="en-GB">
                <a:highlight>
                  <a:srgbClr val="FFFFFF"/>
                </a:highlight>
              </a:rPr>
              <a:t>neutron becomes proton / neutron emits electron / neutron emits beta particle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3. 131 (top) and 54 (bottom)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4. a) 2 protons, 2 neutrons    b) 218 (top), 84 (bottom)</a:t>
            </a:r>
            <a:endParaRPr/>
          </a:p>
        </p:txBody>
      </p:sp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 do, we do, you do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2069875"/>
            <a:ext cx="7915734" cy="16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4125000"/>
            <a:ext cx="9301272" cy="16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951" y="6547075"/>
            <a:ext cx="9477819" cy="16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 do, we do, </a:t>
            </a:r>
            <a:r>
              <a:rPr lang="en-GB">
                <a:solidFill>
                  <a:schemeClr val="dk2"/>
                </a:solidFill>
              </a:rPr>
              <a:t>you do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2039775"/>
            <a:ext cx="81534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3966825"/>
            <a:ext cx="869632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Alpha decay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atomic mass number of the emitted Alpha particle?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Write the general form of alpha decay.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number of protons in an alpha particle?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number of neutrons in an alpha particle?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How do you write an alpha particle?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When Uranium-238 decays by alpha decay, how much will the mass number decrease by?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Neptunium-237 can decay to Protactinium via alpha decay.  What will be the mass number of the Protactinium isotope?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 do, we do, you do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2119063"/>
            <a:ext cx="92392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4190288"/>
            <a:ext cx="83629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941" y="6194838"/>
            <a:ext cx="760095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 do, we do, you do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2133350"/>
            <a:ext cx="77152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4132075"/>
            <a:ext cx="834390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952" y="6035550"/>
            <a:ext cx="8519067" cy="16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Beta</a:t>
            </a:r>
            <a:r>
              <a:rPr lang="en-GB">
                <a:solidFill>
                  <a:schemeClr val="dk2"/>
                </a:solidFill>
              </a:rPr>
              <a:t> decay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atomic mass number of the emitted beta particle?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Write the general form of beta decay.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a beta particle?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How do you write an beta particle?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When Sodium-22 decays by beta decay, how much will the proton number change by?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Technetium</a:t>
            </a:r>
            <a:r>
              <a:rPr lang="en-GB"/>
              <a:t>-99 can decay to Ruthenium via beta decay.  What will be the mass number of the Ruthenium isotope?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decay, and how can you tell?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3088025"/>
            <a:ext cx="7653650" cy="13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3750" y="3088024"/>
            <a:ext cx="7716228" cy="13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613" y="6080825"/>
            <a:ext cx="793432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12338" y="6118925"/>
            <a:ext cx="721995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An atom of uranium-238            decays to form an atom of thorium-234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3200"/>
              <a:buAutoNum type="alphaLcParenR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What type of radiation, alpha, beta or gamma, is emitted by uranium-238?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3200"/>
              <a:buAutoNum type="alphaLcParenR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Why does an atom that decays by emitting alpha or beta radiation become an atom of a different element?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11633150" y="8394925"/>
            <a:ext cx="62082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Question adapted from ExamPro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3325" y="2438150"/>
            <a:ext cx="1062450" cy="7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61825" y="2438150"/>
            <a:ext cx="1242803" cy="7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