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8DD81A0-F8B0-4DE8-BEC3-DA7DA7398B91}">
  <a:tblStyle styleId="{38DD81A0-F8B0-4DE8-BEC3-DA7DA7398B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bd0e8bef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bd0e8bef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b34203647_0_3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b34203647_0_3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b34203a8b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b34203a8b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b388fe6fa_0_10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b388fe6fa_0_10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b388fe6fa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b388fe6fa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b34203647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b34203647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bd005f0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bd005f0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Mansa Musa becomes Emperor</a:t>
            </a:r>
            <a:endParaRPr sz="42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KS3 History</a:t>
            </a:r>
            <a:br>
              <a:rPr lang="en-GB">
                <a:solidFill>
                  <a:srgbClr val="4B3241"/>
                </a:solidFill>
              </a:rPr>
            </a:br>
            <a:r>
              <a:rPr lang="en-GB">
                <a:solidFill>
                  <a:srgbClr val="4B3241"/>
                </a:solidFill>
              </a:rPr>
              <a:t>Lesson 1 of an enquiry of 4 lessons.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Cusworth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917950" y="892800"/>
            <a:ext cx="90345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Mansa Musa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841750" y="2114300"/>
            <a:ext cx="16566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Mansa Musa was an emperor. He ruled over a big </a:t>
            </a:r>
            <a:r>
              <a:rPr b="1" lang="en-GB" sz="3500"/>
              <a:t>empire. </a:t>
            </a:r>
            <a:r>
              <a:rPr lang="en-GB" sz="3500"/>
              <a:t>He controlled a lot of land and people from different groups. </a:t>
            </a:r>
            <a:r>
              <a:rPr lang="en-GB" sz="3500"/>
              <a:t>It is often said that he was the richest man that ever lived.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Mansa Musa ruled an empire in West Africa called the Mali empire.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He ruled in the medieval era between about 1312-1337.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917950" y="892800"/>
            <a:ext cx="153654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solidFill>
                  <a:schemeClr val="dk2"/>
                </a:solidFill>
              </a:rPr>
              <a:t>Mansa Musa describes how he became emperor </a:t>
            </a:r>
            <a:endParaRPr sz="4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chemeClr val="dk2"/>
              </a:solidFill>
            </a:endParaRPr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848000" y="2391775"/>
            <a:ext cx="165894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Arab</a:t>
            </a:r>
            <a:r>
              <a:rPr lang="en-GB" sz="3500"/>
              <a:t> historian Al-Umari went to Cairo, in Egypt,  not long after Mansa Musa had visited there.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Al-Umari wrote down things people told him Mansa Musa had said or done. This included a story about how Mansa Musa said he became the emperor.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This </a:t>
            </a:r>
            <a:r>
              <a:rPr b="1" lang="en-GB" sz="3500"/>
              <a:t>source</a:t>
            </a:r>
            <a:r>
              <a:rPr lang="en-GB" sz="3500"/>
              <a:t> written by Al-Umari reveals several things about medieval Mali.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917950" y="18857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"</a:t>
            </a:r>
            <a:r>
              <a:rPr lang="en-GB" sz="2800"/>
              <a:t>The emperor before me thought it was possible to reach the end of the Atlantic ocean</a:t>
            </a:r>
            <a:r>
              <a:rPr lang="en-GB" sz="2800"/>
              <a:t>. So he </a:t>
            </a:r>
            <a:r>
              <a:rPr b="1" lang="en-GB" sz="2800"/>
              <a:t>equipped</a:t>
            </a:r>
            <a:r>
              <a:rPr lang="en-GB" sz="2800"/>
              <a:t> 200 ships filled with men and the same number equipped with gold, water, and supplies, enough to last them for years.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They departed and a long time passed before anyone came back. Then one ship returned and we asked the captain what news they brought. </a:t>
            </a:r>
            <a:r>
              <a:rPr lang="en-GB" sz="2800"/>
              <a:t>"The captain said, 'Yes, oh emperor, we travelled for a long time until there appeared in the open sea a river with a powerful current. The other ships went on ahead, but when they reached that place, they did not return and no more was seen of them. As for me, I went about at once and did not enter the river.”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The emperor got ready 2,000 ships, 1,000 for himself and the men he took with him, and 1,000 for water and provisions. He left me to </a:t>
            </a:r>
            <a:r>
              <a:rPr b="1" lang="en-GB" sz="2800"/>
              <a:t>deputise</a:t>
            </a:r>
            <a:r>
              <a:rPr lang="en-GB" sz="2800"/>
              <a:t> for him and sailed on the Atlantic Ocean with his men. That was the last we saw of him and all those who were with him.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"And so, I became emperor in my own right."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740400"/>
            <a:ext cx="153654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Source written by historian </a:t>
            </a:r>
            <a:r>
              <a:rPr lang="en-GB" sz="4000">
                <a:solidFill>
                  <a:schemeClr val="dk2"/>
                </a:solidFill>
              </a:rPr>
              <a:t>Al-Umari</a:t>
            </a:r>
            <a:r>
              <a:rPr lang="en-GB" sz="4300">
                <a:solidFill>
                  <a:schemeClr val="dk2"/>
                </a:solidFill>
              </a:rPr>
              <a:t> </a:t>
            </a:r>
            <a:endParaRPr sz="4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8" name="Google Shape;108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GB" sz="3500"/>
              <a:t>Which part of Africa was the empire of Mali in?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What era did Mansa Musa rule in: ancient, medieval or modern?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What natural resource did Mali have that made it wealthy?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Why did the previous emperor set sail across the Atlantic ? 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How did Mansa Musa say he became emperor? 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918000" y="5704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Extension activity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847850" y="1531050"/>
            <a:ext cx="164520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630950" y="1531050"/>
            <a:ext cx="17354100" cy="19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What does how Mansa Musa became emperor reveal about medieval Mali?</a:t>
            </a:r>
            <a:br>
              <a:rPr lang="en-GB" sz="3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Use the sentence starters below to write a paragraph answering this question.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8" name="Google Shape;118;p19"/>
          <p:cNvGraphicFramePr/>
          <p:nvPr/>
        </p:nvGraphicFramePr>
        <p:xfrm>
          <a:off x="850350" y="3477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{38DD81A0-F8B0-4DE8-BEC3-DA7DA7398B91}</a:tableStyleId>
              </a:tblPr>
              <a:tblGrid>
                <a:gridCol w="9554850"/>
                <a:gridCol w="6183700"/>
              </a:tblGrid>
              <a:tr h="726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Sentence starters</a:t>
                      </a:r>
                      <a:endParaRPr b="1" sz="30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Key words</a:t>
                      </a:r>
                      <a:endParaRPr b="1" sz="30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4423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Mansa Musa became emperor when...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source by </a:t>
                      </a: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Al-Umari 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says that…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This section of the source could reveal that medieval Mali was...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mbitious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ealthy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egitimacy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Atlantic Ocean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B324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Glossary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</a:rPr>
              <a:t>Reveal </a:t>
            </a:r>
            <a:r>
              <a:rPr lang="en-GB" sz="3500">
                <a:solidFill>
                  <a:schemeClr val="accent1"/>
                </a:solidFill>
              </a:rPr>
              <a:t>- </a:t>
            </a:r>
            <a:r>
              <a:rPr lang="en-GB" sz="3500"/>
              <a:t>show or undercover</a:t>
            </a:r>
            <a:endParaRPr b="1"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</a:rPr>
              <a:t>Empire</a:t>
            </a:r>
            <a:r>
              <a:rPr b="1" lang="en-GB" sz="3500"/>
              <a:t> </a:t>
            </a:r>
            <a:r>
              <a:rPr lang="en-GB" sz="3500"/>
              <a:t>- a group of several different kingdoms ruled over by one leader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</a:rPr>
              <a:t>Emperor</a:t>
            </a:r>
            <a:r>
              <a:rPr lang="en-GB" sz="3500"/>
              <a:t>- the ruler of an empire</a:t>
            </a:r>
            <a:endParaRPr b="1" sz="35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008237"/>
                </a:solidFill>
              </a:rPr>
              <a:t>Medieval</a:t>
            </a:r>
            <a:r>
              <a:rPr b="1" lang="en-GB" sz="3500"/>
              <a:t> </a:t>
            </a:r>
            <a:r>
              <a:rPr lang="en-GB" sz="3500"/>
              <a:t>- time period, roughly between the 5th and 15th centuries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</a:rPr>
              <a:t>Source</a:t>
            </a:r>
            <a:r>
              <a:rPr b="1" lang="en-GB" sz="3500"/>
              <a:t> </a:t>
            </a:r>
            <a:r>
              <a:rPr lang="en-GB" sz="3500"/>
              <a:t>- </a:t>
            </a:r>
            <a:r>
              <a:rPr lang="en-GB" sz="3500"/>
              <a:t>something that survives from the past which historians use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008237"/>
                </a:solidFill>
              </a:rPr>
              <a:t>Equipped</a:t>
            </a:r>
            <a:r>
              <a:rPr lang="en-GB" sz="3500"/>
              <a:t>- ready with the things that are needed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25" name="Google Shape;125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