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69c68c02c_0_5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69c68c02c_0_5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Can a city be a habitat?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Simkin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2034700" y="143950"/>
            <a:ext cx="15413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1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✍ </a:t>
            </a:r>
            <a:r>
              <a:rPr b="1" i="1" lang="en-GB" sz="4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Make a poster about green spaces.</a:t>
            </a:r>
            <a:endParaRPr b="1" i="1" sz="4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2109425" y="3143950"/>
            <a:ext cx="14282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76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Choose a title. E.g. </a:t>
            </a:r>
            <a:r>
              <a:rPr b="1" lang="en-GB" sz="3900">
                <a:latin typeface="Montserrat"/>
                <a:ea typeface="Montserrat"/>
                <a:cs typeface="Montserrat"/>
                <a:sym typeface="Montserrat"/>
              </a:rPr>
              <a:t>Save our green spaces!</a:t>
            </a:r>
            <a:endParaRPr b="1"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Draw a picture of a green space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Include butterflies, bees, birds and humans!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