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embeddedFontLst>
    <p:embeddedFont>
      <p:font typeface="Montserrat SemiBold"/>
      <p:regular r:id="rId16"/>
      <p:bold r:id="rId17"/>
      <p:italic r:id="rId18"/>
      <p:boldItalic r:id="rId19"/>
    </p:embeddedFont>
    <p:embeddedFont>
      <p:font typeface="Montserrat"/>
      <p:regular r:id="rId20"/>
      <p:bold r:id="rId21"/>
      <p:italic r:id="rId22"/>
      <p:boldItalic r:id="rId23"/>
    </p:embeddedFont>
    <p:embeddedFont>
      <p:font typeface="Montserrat Medium"/>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34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76F4263-9CA7-4BB5-9AE2-3CA11DE31397}">
  <a:tblStyle styleId="{176F4263-9CA7-4BB5-9AE2-3CA11DE31397}" styleName="Table_0">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Montserrat-regular.fntdata"/><Relationship Id="rId22" Type="http://schemas.openxmlformats.org/officeDocument/2006/relationships/font" Target="fonts/Montserrat-italic.fntdata"/><Relationship Id="rId21" Type="http://schemas.openxmlformats.org/officeDocument/2006/relationships/font" Target="fonts/Montserrat-bold.fntdata"/><Relationship Id="rId24" Type="http://schemas.openxmlformats.org/officeDocument/2006/relationships/font" Target="fonts/MontserratMedium-regular.fntdata"/><Relationship Id="rId23" Type="http://schemas.openxmlformats.org/officeDocument/2006/relationships/font" Target="fonts/Montserra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MontserratMedium-italic.fntdata"/><Relationship Id="rId25" Type="http://schemas.openxmlformats.org/officeDocument/2006/relationships/font" Target="fonts/MontserratMedium-bold.fntdata"/><Relationship Id="rId27" Type="http://schemas.openxmlformats.org/officeDocument/2006/relationships/font" Target="fonts/MontserratMedium-bold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MontserratSemiBold-bold.fntdata"/><Relationship Id="rId16" Type="http://schemas.openxmlformats.org/officeDocument/2006/relationships/font" Target="fonts/MontserratSemiBold-regular.fntdata"/><Relationship Id="rId19" Type="http://schemas.openxmlformats.org/officeDocument/2006/relationships/font" Target="fonts/MontserratSemiBold-boldItalic.fntdata"/><Relationship Id="rId18" Type="http://schemas.openxmlformats.org/officeDocument/2006/relationships/font" Target="fonts/MontserratSemi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7349fb42c9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7349fb42c9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7349fb42c9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7349fb42c9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733e82ce5f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733e82ce5f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74bf30fe0f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74bf30fe0f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779a65a8e5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79a65a8e5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74bf30fe0f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74bf30fe0f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7349fb42c9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7349fb42c9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g84bf88c66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84bf88c66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86f13540b0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86f13540b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1"/>
        </a:solidFill>
      </p:bgPr>
    </p:bg>
    <p:spTree>
      <p:nvGrpSpPr>
        <p:cNvPr id="10" name="Shape 10"/>
        <p:cNvGrpSpPr/>
        <p:nvPr/>
      </p:nvGrpSpPr>
      <p:grpSpPr>
        <a:xfrm>
          <a:off x="0" y="0"/>
          <a:ext cx="0" cy="0"/>
          <a:chOff x="0" y="0"/>
          <a:chExt cx="0" cy="0"/>
        </a:xfrm>
      </p:grpSpPr>
      <p:sp>
        <p:nvSpPr>
          <p:cNvPr id="11" name="Google Shape;11;p2"/>
          <p:cNvSpPr txBox="1"/>
          <p:nvPr>
            <p:ph type="ctrTitle"/>
          </p:nvPr>
        </p:nvSpPr>
        <p:spPr>
          <a:xfrm>
            <a:off x="458975" y="1438150"/>
            <a:ext cx="8226000" cy="18615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algn="ctr">
              <a:spcBef>
                <a:spcPts val="0"/>
              </a:spcBef>
              <a:spcAft>
                <a:spcPts val="0"/>
              </a:spcAft>
              <a:buClr>
                <a:schemeClr val="lt1"/>
              </a:buClr>
              <a:buSzPts val="5200"/>
              <a:buNone/>
              <a:defRPr sz="5200">
                <a:solidFill>
                  <a:schemeClr val="lt1"/>
                </a:solidFill>
              </a:defRPr>
            </a:lvl2pPr>
            <a:lvl3pPr lvl="2" algn="ctr">
              <a:spcBef>
                <a:spcPts val="0"/>
              </a:spcBef>
              <a:spcAft>
                <a:spcPts val="0"/>
              </a:spcAft>
              <a:buClr>
                <a:schemeClr val="lt1"/>
              </a:buClr>
              <a:buSzPts val="5200"/>
              <a:buNone/>
              <a:defRPr sz="5200">
                <a:solidFill>
                  <a:schemeClr val="lt1"/>
                </a:solidFill>
              </a:defRPr>
            </a:lvl3pPr>
            <a:lvl4pPr lvl="3" algn="ctr">
              <a:spcBef>
                <a:spcPts val="0"/>
              </a:spcBef>
              <a:spcAft>
                <a:spcPts val="0"/>
              </a:spcAft>
              <a:buClr>
                <a:schemeClr val="lt1"/>
              </a:buClr>
              <a:buSzPts val="5200"/>
              <a:buNone/>
              <a:defRPr sz="5200">
                <a:solidFill>
                  <a:schemeClr val="lt1"/>
                </a:solidFill>
              </a:defRPr>
            </a:lvl4pPr>
            <a:lvl5pPr lvl="4" algn="ctr">
              <a:spcBef>
                <a:spcPts val="0"/>
              </a:spcBef>
              <a:spcAft>
                <a:spcPts val="0"/>
              </a:spcAft>
              <a:buClr>
                <a:schemeClr val="lt1"/>
              </a:buClr>
              <a:buSzPts val="5200"/>
              <a:buNone/>
              <a:defRPr sz="5200">
                <a:solidFill>
                  <a:schemeClr val="lt1"/>
                </a:solidFill>
              </a:defRPr>
            </a:lvl5pPr>
            <a:lvl6pPr lvl="5" algn="ctr">
              <a:spcBef>
                <a:spcPts val="0"/>
              </a:spcBef>
              <a:spcAft>
                <a:spcPts val="0"/>
              </a:spcAft>
              <a:buClr>
                <a:schemeClr val="lt1"/>
              </a:buClr>
              <a:buSzPts val="5200"/>
              <a:buNone/>
              <a:defRPr sz="5200">
                <a:solidFill>
                  <a:schemeClr val="lt1"/>
                </a:solidFill>
              </a:defRPr>
            </a:lvl6pPr>
            <a:lvl7pPr lvl="6" algn="ctr">
              <a:spcBef>
                <a:spcPts val="0"/>
              </a:spcBef>
              <a:spcAft>
                <a:spcPts val="0"/>
              </a:spcAft>
              <a:buClr>
                <a:schemeClr val="lt1"/>
              </a:buClr>
              <a:buSzPts val="5200"/>
              <a:buNone/>
              <a:defRPr sz="5200">
                <a:solidFill>
                  <a:schemeClr val="lt1"/>
                </a:solidFill>
              </a:defRPr>
            </a:lvl7pPr>
            <a:lvl8pPr lvl="7" algn="ctr">
              <a:spcBef>
                <a:spcPts val="0"/>
              </a:spcBef>
              <a:spcAft>
                <a:spcPts val="0"/>
              </a:spcAft>
              <a:buClr>
                <a:schemeClr val="lt1"/>
              </a:buClr>
              <a:buSzPts val="5200"/>
              <a:buNone/>
              <a:defRPr sz="5200">
                <a:solidFill>
                  <a:schemeClr val="lt1"/>
                </a:solidFill>
              </a:defRPr>
            </a:lvl8pPr>
            <a:lvl9pPr lvl="8" algn="ctr">
              <a:spcBef>
                <a:spcPts val="0"/>
              </a:spcBef>
              <a:spcAft>
                <a:spcPts val="0"/>
              </a:spcAft>
              <a:buClr>
                <a:schemeClr val="lt1"/>
              </a:buClr>
              <a:buSzPts val="5200"/>
              <a:buNone/>
              <a:defRPr sz="5200">
                <a:solidFill>
                  <a:schemeClr val="lt1"/>
                </a:solidFill>
              </a:defRPr>
            </a:lvl9pPr>
          </a:lstStyle>
          <a:p/>
        </p:txBody>
      </p:sp>
      <p:sp>
        <p:nvSpPr>
          <p:cNvPr id="12" name="Google Shape;12;p2"/>
          <p:cNvSpPr txBox="1"/>
          <p:nvPr>
            <p:ph idx="1" type="subTitle"/>
          </p:nvPr>
        </p:nvSpPr>
        <p:spPr>
          <a:xfrm>
            <a:off x="458975" y="445025"/>
            <a:ext cx="8226000" cy="792600"/>
          </a:xfrm>
          <a:prstGeom prst="rect">
            <a:avLst/>
          </a:prstGeom>
        </p:spPr>
        <p:txBody>
          <a:bodyPr anchorCtr="0" anchor="t" bIns="0" lIns="0" spcFirstLastPara="1" rIns="0" wrap="square" tIns="0">
            <a:noAutofit/>
          </a:bodyPr>
          <a:lstStyle>
            <a:lvl1pPr lvl="0">
              <a:lnSpc>
                <a:spcPct val="115000"/>
              </a:lnSpc>
              <a:spcBef>
                <a:spcPts val="0"/>
              </a:spcBef>
              <a:spcAft>
                <a:spcPts val="0"/>
              </a:spcAft>
              <a:buClr>
                <a:schemeClr val="lt1"/>
              </a:buClr>
              <a:buSzPts val="1800"/>
              <a:buNone/>
              <a:defRPr sz="180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2" type="subTitle"/>
          </p:nvPr>
        </p:nvSpPr>
        <p:spPr>
          <a:xfrm>
            <a:off x="458975" y="4105475"/>
            <a:ext cx="3951000" cy="619500"/>
          </a:xfrm>
          <a:prstGeom prst="rect">
            <a:avLst/>
          </a:prstGeom>
        </p:spPr>
        <p:txBody>
          <a:bodyPr anchorCtr="0" anchor="b" bIns="0" lIns="0" spcFirstLastPara="1" rIns="0" wrap="square" tIns="0">
            <a:noAutofit/>
          </a:bodyPr>
          <a:lstStyle>
            <a:lvl1pPr lvl="0">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14" name="Google Shape;14;p2"/>
          <p:cNvPicPr preferRelativeResize="0"/>
          <p:nvPr/>
        </p:nvPicPr>
        <p:blipFill rotWithShape="1">
          <a:blip r:embed="rId2">
            <a:alphaModFix/>
          </a:blip>
          <a:srcRect b="0" l="49" r="59" t="0"/>
          <a:stretch/>
        </p:blipFill>
        <p:spPr>
          <a:xfrm>
            <a:off x="6315803" y="3617749"/>
            <a:ext cx="2359600" cy="1282050"/>
          </a:xfrm>
          <a:prstGeom prst="rect">
            <a:avLst/>
          </a:prstGeom>
          <a:noFill/>
          <a:ln>
            <a:noFill/>
          </a:ln>
        </p:spPr>
      </p:pic>
      <p:sp>
        <p:nvSpPr>
          <p:cNvPr id="15" name="Google Shape;15;p2"/>
          <p:cNvSpPr/>
          <p:nvPr/>
        </p:nvSpPr>
        <p:spPr>
          <a:xfrm>
            <a:off x="8699225" y="4459200"/>
            <a:ext cx="444900" cy="6843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68" name="Shape 68"/>
        <p:cNvGrpSpPr/>
        <p:nvPr/>
      </p:nvGrpSpPr>
      <p:grpSpPr>
        <a:xfrm>
          <a:off x="0" y="0"/>
          <a:ext cx="0" cy="0"/>
          <a:chOff x="0" y="0"/>
          <a:chExt cx="0" cy="0"/>
        </a:xfrm>
      </p:grpSpPr>
      <p:sp>
        <p:nvSpPr>
          <p:cNvPr id="69" name="Google Shape;69;p11"/>
          <p:cNvSpPr txBox="1"/>
          <p:nvPr>
            <p:ph type="title"/>
          </p:nvPr>
        </p:nvSpPr>
        <p:spPr>
          <a:xfrm>
            <a:off x="490250" y="1099725"/>
            <a:ext cx="8194800" cy="3441300"/>
          </a:xfrm>
          <a:prstGeom prst="rect">
            <a:avLst/>
          </a:prstGeom>
        </p:spPr>
        <p:txBody>
          <a:bodyPr anchorCtr="0" anchor="t" bIns="0" lIns="0" spcFirstLastPara="1" rIns="0" wrap="square" tIns="0">
            <a:noAutofit/>
          </a:bodyPr>
          <a:lstStyle>
            <a:lvl1pPr lvl="0">
              <a:spcBef>
                <a:spcPts val="0"/>
              </a:spcBef>
              <a:spcAft>
                <a:spcPts val="0"/>
              </a:spcAft>
              <a:buClr>
                <a:schemeClr val="lt1"/>
              </a:buClr>
              <a:buSzPts val="3600"/>
              <a:buFont typeface="Montserrat SemiBold"/>
              <a:buNone/>
              <a:defRPr b="0" i="1" sz="3600">
                <a:solidFill>
                  <a:schemeClr val="lt1"/>
                </a:solidFill>
                <a:latin typeface="Montserrat SemiBold"/>
                <a:ea typeface="Montserrat SemiBold"/>
                <a:cs typeface="Montserrat SemiBold"/>
                <a:sym typeface="Montserrat SemiBold"/>
              </a:defRPr>
            </a:lvl1pPr>
            <a:lvl2pPr lvl="1">
              <a:spcBef>
                <a:spcPts val="0"/>
              </a:spcBef>
              <a:spcAft>
                <a:spcPts val="0"/>
              </a:spcAft>
              <a:buSzPts val="3600"/>
              <a:buFont typeface="Montserrat SemiBold"/>
              <a:buNone/>
              <a:defRPr sz="3600">
                <a:latin typeface="Montserrat SemiBold"/>
                <a:ea typeface="Montserrat SemiBold"/>
                <a:cs typeface="Montserrat SemiBold"/>
                <a:sym typeface="Montserrat SemiBold"/>
              </a:defRPr>
            </a:lvl2pPr>
            <a:lvl3pPr lvl="2">
              <a:spcBef>
                <a:spcPts val="0"/>
              </a:spcBef>
              <a:spcAft>
                <a:spcPts val="0"/>
              </a:spcAft>
              <a:buSzPts val="3600"/>
              <a:buFont typeface="Montserrat SemiBold"/>
              <a:buNone/>
              <a:defRPr sz="3600">
                <a:latin typeface="Montserrat SemiBold"/>
                <a:ea typeface="Montserrat SemiBold"/>
                <a:cs typeface="Montserrat SemiBold"/>
                <a:sym typeface="Montserrat SemiBold"/>
              </a:defRPr>
            </a:lvl3pPr>
            <a:lvl4pPr lvl="3">
              <a:spcBef>
                <a:spcPts val="0"/>
              </a:spcBef>
              <a:spcAft>
                <a:spcPts val="0"/>
              </a:spcAft>
              <a:buSzPts val="3600"/>
              <a:buFont typeface="Montserrat SemiBold"/>
              <a:buNone/>
              <a:defRPr sz="3600">
                <a:latin typeface="Montserrat SemiBold"/>
                <a:ea typeface="Montserrat SemiBold"/>
                <a:cs typeface="Montserrat SemiBold"/>
                <a:sym typeface="Montserrat SemiBold"/>
              </a:defRPr>
            </a:lvl4pPr>
            <a:lvl5pPr lvl="4">
              <a:spcBef>
                <a:spcPts val="0"/>
              </a:spcBef>
              <a:spcAft>
                <a:spcPts val="0"/>
              </a:spcAft>
              <a:buSzPts val="3600"/>
              <a:buFont typeface="Montserrat SemiBold"/>
              <a:buNone/>
              <a:defRPr sz="3600">
                <a:latin typeface="Montserrat SemiBold"/>
                <a:ea typeface="Montserrat SemiBold"/>
                <a:cs typeface="Montserrat SemiBold"/>
                <a:sym typeface="Montserrat SemiBold"/>
              </a:defRPr>
            </a:lvl5pPr>
            <a:lvl6pPr lvl="5">
              <a:spcBef>
                <a:spcPts val="0"/>
              </a:spcBef>
              <a:spcAft>
                <a:spcPts val="0"/>
              </a:spcAft>
              <a:buSzPts val="3600"/>
              <a:buFont typeface="Montserrat SemiBold"/>
              <a:buNone/>
              <a:defRPr sz="3600">
                <a:latin typeface="Montserrat SemiBold"/>
                <a:ea typeface="Montserrat SemiBold"/>
                <a:cs typeface="Montserrat SemiBold"/>
                <a:sym typeface="Montserrat SemiBold"/>
              </a:defRPr>
            </a:lvl6pPr>
            <a:lvl7pPr lvl="6">
              <a:spcBef>
                <a:spcPts val="0"/>
              </a:spcBef>
              <a:spcAft>
                <a:spcPts val="0"/>
              </a:spcAft>
              <a:buSzPts val="3600"/>
              <a:buFont typeface="Montserrat SemiBold"/>
              <a:buNone/>
              <a:defRPr sz="3600">
                <a:latin typeface="Montserrat SemiBold"/>
                <a:ea typeface="Montserrat SemiBold"/>
                <a:cs typeface="Montserrat SemiBold"/>
                <a:sym typeface="Montserrat SemiBold"/>
              </a:defRPr>
            </a:lvl7pPr>
            <a:lvl8pPr lvl="7">
              <a:spcBef>
                <a:spcPts val="0"/>
              </a:spcBef>
              <a:spcAft>
                <a:spcPts val="0"/>
              </a:spcAft>
              <a:buSzPts val="3600"/>
              <a:buFont typeface="Montserrat SemiBold"/>
              <a:buNone/>
              <a:defRPr sz="3600">
                <a:latin typeface="Montserrat SemiBold"/>
                <a:ea typeface="Montserrat SemiBold"/>
                <a:cs typeface="Montserrat SemiBold"/>
                <a:sym typeface="Montserrat SemiBold"/>
              </a:defRPr>
            </a:lvl8pPr>
            <a:lvl9pPr lvl="8">
              <a:spcBef>
                <a:spcPts val="0"/>
              </a:spcBef>
              <a:spcAft>
                <a:spcPts val="0"/>
              </a:spcAft>
              <a:buSzPts val="3600"/>
              <a:buFont typeface="Montserrat SemiBold"/>
              <a:buNone/>
              <a:defRPr sz="3600">
                <a:latin typeface="Montserrat SemiBold"/>
                <a:ea typeface="Montserrat SemiBold"/>
                <a:cs typeface="Montserrat SemiBold"/>
                <a:sym typeface="Montserrat SemiBold"/>
              </a:defRPr>
            </a:lvl9pPr>
          </a:lstStyle>
          <a:p/>
        </p:txBody>
      </p:sp>
      <p:sp>
        <p:nvSpPr>
          <p:cNvPr id="70" name="Google Shape;70;p11"/>
          <p:cNvSpPr txBox="1"/>
          <p:nvPr>
            <p:ph idx="1" type="subTitle"/>
          </p:nvPr>
        </p:nvSpPr>
        <p:spPr>
          <a:xfrm>
            <a:off x="474525" y="3969500"/>
            <a:ext cx="3935400" cy="954000"/>
          </a:xfrm>
          <a:prstGeom prst="rect">
            <a:avLst/>
          </a:prstGeom>
        </p:spPr>
        <p:txBody>
          <a:bodyPr anchorCtr="0" anchor="b" bIns="0" lIns="0" spcFirstLastPara="1" rIns="0" wrap="square" tIns="0">
            <a:noAutofit/>
          </a:bodyPr>
          <a:lstStyle>
            <a:lvl1pPr lvl="0">
              <a:lnSpc>
                <a:spcPct val="140000"/>
              </a:lnSpc>
              <a:spcBef>
                <a:spcPts val="1000"/>
              </a:spcBef>
              <a:spcAft>
                <a:spcPts val="0"/>
              </a:spcAft>
              <a:buNone/>
              <a:defRPr sz="1400">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1000"/>
              </a:spcBef>
              <a:spcAft>
                <a:spcPts val="0"/>
              </a:spcAft>
              <a:buNone/>
              <a:defRPr/>
            </a:lvl3pPr>
            <a:lvl4pPr lvl="3">
              <a:spcBef>
                <a:spcPts val="1000"/>
              </a:spcBef>
              <a:spcAft>
                <a:spcPts val="0"/>
              </a:spcAft>
              <a:buNone/>
              <a:defRPr/>
            </a:lvl4pPr>
            <a:lvl5pPr lvl="4">
              <a:spcBef>
                <a:spcPts val="1000"/>
              </a:spcBef>
              <a:spcAft>
                <a:spcPts val="0"/>
              </a:spcAft>
              <a:buNone/>
              <a:defRPr/>
            </a:lvl5pPr>
            <a:lvl6pPr lvl="5">
              <a:spcBef>
                <a:spcPts val="1000"/>
              </a:spcBef>
              <a:spcAft>
                <a:spcPts val="0"/>
              </a:spcAft>
              <a:buNone/>
              <a:defRPr/>
            </a:lvl6pPr>
            <a:lvl7pPr lvl="6">
              <a:spcBef>
                <a:spcPts val="1000"/>
              </a:spcBef>
              <a:spcAft>
                <a:spcPts val="0"/>
              </a:spcAft>
              <a:buNone/>
              <a:defRPr/>
            </a:lvl7pPr>
            <a:lvl8pPr lvl="7">
              <a:spcBef>
                <a:spcPts val="1000"/>
              </a:spcBef>
              <a:spcAft>
                <a:spcPts val="0"/>
              </a:spcAft>
              <a:buNone/>
              <a:defRPr/>
            </a:lvl8pPr>
            <a:lvl9pPr lvl="8">
              <a:spcBef>
                <a:spcPts val="1000"/>
              </a:spcBef>
              <a:spcAft>
                <a:spcPts val="1000"/>
              </a:spcAft>
              <a:buNone/>
              <a:defRPr/>
            </a:lvl9pPr>
          </a:lstStyle>
          <a:p/>
        </p:txBody>
      </p:sp>
      <p:pic>
        <p:nvPicPr>
          <p:cNvPr id="71" name="Google Shape;71;p11"/>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2" name="Shape 72"/>
        <p:cNvGrpSpPr/>
        <p:nvPr/>
      </p:nvGrpSpPr>
      <p:grpSpPr>
        <a:xfrm>
          <a:off x="0" y="0"/>
          <a:ext cx="0" cy="0"/>
          <a:chOff x="0" y="0"/>
          <a:chExt cx="0" cy="0"/>
        </a:xfrm>
      </p:grpSpPr>
      <p:sp>
        <p:nvSpPr>
          <p:cNvPr id="73" name="Google Shape;73;p12"/>
          <p:cNvSpPr txBox="1"/>
          <p:nvPr>
            <p:ph idx="1" type="body"/>
          </p:nvPr>
        </p:nvSpPr>
        <p:spPr>
          <a:xfrm>
            <a:off x="468000" y="4626000"/>
            <a:ext cx="3942000" cy="320400"/>
          </a:xfrm>
          <a:prstGeom prst="rect">
            <a:avLst/>
          </a:prstGeom>
        </p:spPr>
        <p:txBody>
          <a:bodyPr anchorCtr="0" anchor="b" bIns="0" lIns="0" spcFirstLastPara="1" rIns="0" wrap="square" tIns="0">
            <a:noAutofit/>
          </a:bodyPr>
          <a:lstStyle>
            <a:lvl1pPr indent="-228600" lvl="0" marL="457200">
              <a:lnSpc>
                <a:spcPct val="130000"/>
              </a:lnSpc>
              <a:spcBef>
                <a:spcPts val="0"/>
              </a:spcBef>
              <a:spcAft>
                <a:spcPts val="0"/>
              </a:spcAft>
              <a:buSzPts val="800"/>
              <a:buNone/>
              <a:defRPr sz="800"/>
            </a:lvl1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4" name="Shape 74"/>
        <p:cNvGrpSpPr/>
        <p:nvPr/>
      </p:nvGrpSpPr>
      <p:grpSpPr>
        <a:xfrm>
          <a:off x="0" y="0"/>
          <a:ext cx="0" cy="0"/>
          <a:chOff x="0" y="0"/>
          <a:chExt cx="0" cy="0"/>
        </a:xfrm>
      </p:grpSpPr>
      <p:sp>
        <p:nvSpPr>
          <p:cNvPr id="75" name="Google Shape;75;p1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2"/>
        </a:solidFill>
      </p:bgPr>
    </p:bg>
    <p:spTree>
      <p:nvGrpSpPr>
        <p:cNvPr id="16" name="Shape 16"/>
        <p:cNvGrpSpPr/>
        <p:nvPr/>
      </p:nvGrpSpPr>
      <p:grpSpPr>
        <a:xfrm>
          <a:off x="0" y="0"/>
          <a:ext cx="0" cy="0"/>
          <a:chOff x="0" y="0"/>
          <a:chExt cx="0" cy="0"/>
        </a:xfrm>
      </p:grpSpPr>
      <p:sp>
        <p:nvSpPr>
          <p:cNvPr id="17" name="Google Shape;17;p3"/>
          <p:cNvSpPr txBox="1"/>
          <p:nvPr>
            <p:ph type="title"/>
          </p:nvPr>
        </p:nvSpPr>
        <p:spPr>
          <a:xfrm>
            <a:off x="458975" y="1438150"/>
            <a:ext cx="8226000" cy="3189600"/>
          </a:xfrm>
          <a:prstGeom prst="rect">
            <a:avLst/>
          </a:prstGeom>
        </p:spPr>
        <p:txBody>
          <a:bodyPr anchorCtr="0" anchor="t" bIns="0" lIns="0" spcFirstLastPara="1" rIns="0" wrap="square" tIns="0">
            <a:noAutofit/>
          </a:bodyPr>
          <a:lstStyle>
            <a:lvl1pPr lvl="0" rtl="0">
              <a:spcBef>
                <a:spcPts val="0"/>
              </a:spcBef>
              <a:spcAft>
                <a:spcPts val="0"/>
              </a:spcAft>
              <a:buClr>
                <a:schemeClr val="lt1"/>
              </a:buClr>
              <a:buSzPts val="3000"/>
              <a:buFont typeface="Montserrat SemiBold"/>
              <a:buNone/>
              <a:defRPr b="0" sz="3000">
                <a:solidFill>
                  <a:schemeClr val="lt1"/>
                </a:solidFill>
                <a:latin typeface="Montserrat SemiBold"/>
                <a:ea typeface="Montserrat SemiBold"/>
                <a:cs typeface="Montserrat SemiBold"/>
                <a:sym typeface="Montserrat SemiBold"/>
              </a:defRPr>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8" name="Google Shape;18;p3"/>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solidFill>
                  <a:schemeClr val="lt1"/>
                </a:solidFill>
                <a:latin typeface="Montserrat Medium"/>
                <a:ea typeface="Montserrat Medium"/>
                <a:cs typeface="Montserrat Medium"/>
                <a:sym typeface="Montserrat Medium"/>
              </a:defRPr>
            </a:lvl1pPr>
            <a:lvl2pPr lvl="1" rtl="0">
              <a:buNone/>
              <a:defRPr sz="800">
                <a:solidFill>
                  <a:schemeClr val="lt1"/>
                </a:solidFill>
                <a:latin typeface="Montserrat Medium"/>
                <a:ea typeface="Montserrat Medium"/>
                <a:cs typeface="Montserrat Medium"/>
                <a:sym typeface="Montserrat Medium"/>
              </a:defRPr>
            </a:lvl2pPr>
            <a:lvl3pPr lvl="2" rtl="0">
              <a:buNone/>
              <a:defRPr sz="800">
                <a:solidFill>
                  <a:schemeClr val="lt1"/>
                </a:solidFill>
                <a:latin typeface="Montserrat Medium"/>
                <a:ea typeface="Montserrat Medium"/>
                <a:cs typeface="Montserrat Medium"/>
                <a:sym typeface="Montserrat Medium"/>
              </a:defRPr>
            </a:lvl3pPr>
            <a:lvl4pPr lvl="3" rtl="0">
              <a:buNone/>
              <a:defRPr sz="800">
                <a:solidFill>
                  <a:schemeClr val="lt1"/>
                </a:solidFill>
                <a:latin typeface="Montserrat Medium"/>
                <a:ea typeface="Montserrat Medium"/>
                <a:cs typeface="Montserrat Medium"/>
                <a:sym typeface="Montserrat Medium"/>
              </a:defRPr>
            </a:lvl4pPr>
            <a:lvl5pPr lvl="4" rtl="0">
              <a:buNone/>
              <a:defRPr sz="800">
                <a:solidFill>
                  <a:schemeClr val="lt1"/>
                </a:solidFill>
                <a:latin typeface="Montserrat Medium"/>
                <a:ea typeface="Montserrat Medium"/>
                <a:cs typeface="Montserrat Medium"/>
                <a:sym typeface="Montserrat Medium"/>
              </a:defRPr>
            </a:lvl5pPr>
            <a:lvl6pPr lvl="5" rtl="0">
              <a:buNone/>
              <a:defRPr sz="800">
                <a:solidFill>
                  <a:schemeClr val="lt1"/>
                </a:solidFill>
                <a:latin typeface="Montserrat Medium"/>
                <a:ea typeface="Montserrat Medium"/>
                <a:cs typeface="Montserrat Medium"/>
                <a:sym typeface="Montserrat Medium"/>
              </a:defRPr>
            </a:lvl6pPr>
            <a:lvl7pPr lvl="6" rtl="0">
              <a:buNone/>
              <a:defRPr sz="800">
                <a:solidFill>
                  <a:schemeClr val="lt1"/>
                </a:solidFill>
                <a:latin typeface="Montserrat Medium"/>
                <a:ea typeface="Montserrat Medium"/>
                <a:cs typeface="Montserrat Medium"/>
                <a:sym typeface="Montserrat Medium"/>
              </a:defRPr>
            </a:lvl7pPr>
            <a:lvl8pPr lvl="7" rtl="0">
              <a:buNone/>
              <a:defRPr sz="800">
                <a:solidFill>
                  <a:schemeClr val="lt1"/>
                </a:solidFill>
                <a:latin typeface="Montserrat Medium"/>
                <a:ea typeface="Montserrat Medium"/>
                <a:cs typeface="Montserrat Medium"/>
                <a:sym typeface="Montserrat Medium"/>
              </a:defRPr>
            </a:lvl8pPr>
            <a:lvl9pPr lvl="8" rtl="0">
              <a:buNone/>
              <a:defRPr sz="800">
                <a:solidFill>
                  <a:schemeClr val="lt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19" name="Google Shape;19;p3"/>
          <p:cNvPicPr preferRelativeResize="0"/>
          <p:nvPr/>
        </p:nvPicPr>
        <p:blipFill rotWithShape="1">
          <a:blip r:embed="rId2">
            <a:alphaModFix/>
          </a:blip>
          <a:srcRect b="0" l="9" r="0" t="0"/>
          <a:stretch/>
        </p:blipFill>
        <p:spPr>
          <a:xfrm>
            <a:off x="8704149" y="4502953"/>
            <a:ext cx="224426" cy="4191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0" name="Shape 20"/>
        <p:cNvGrpSpPr/>
        <p:nvPr/>
      </p:nvGrpSpPr>
      <p:grpSpPr>
        <a:xfrm>
          <a:off x="0" y="0"/>
          <a:ext cx="0" cy="0"/>
          <a:chOff x="0" y="0"/>
          <a:chExt cx="0" cy="0"/>
        </a:xfrm>
      </p:grpSpPr>
      <p:sp>
        <p:nvSpPr>
          <p:cNvPr id="21" name="Google Shape;21;p4"/>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4"/>
          <p:cNvSpPr txBox="1"/>
          <p:nvPr>
            <p:ph idx="1" type="body"/>
          </p:nvPr>
        </p:nvSpPr>
        <p:spPr>
          <a:xfrm>
            <a:off x="458975" y="1438150"/>
            <a:ext cx="8226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3" name="Google Shape;23;p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4" name="Shape 24"/>
        <p:cNvGrpSpPr/>
        <p:nvPr/>
      </p:nvGrpSpPr>
      <p:grpSpPr>
        <a:xfrm>
          <a:off x="0" y="0"/>
          <a:ext cx="0" cy="0"/>
          <a:chOff x="0" y="0"/>
          <a:chExt cx="0" cy="0"/>
        </a:xfrm>
      </p:grpSpPr>
      <p:sp>
        <p:nvSpPr>
          <p:cNvPr id="25" name="Google Shape;25;p5"/>
          <p:cNvSpPr txBox="1"/>
          <p:nvPr>
            <p:ph type="title"/>
          </p:nvPr>
        </p:nvSpPr>
        <p:spPr>
          <a:xfrm>
            <a:off x="458975" y="445025"/>
            <a:ext cx="3951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6" name="Google Shape;26;p5"/>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7" name="Google Shape;27;p5"/>
          <p:cNvSpPr txBox="1"/>
          <p:nvPr>
            <p:ph idx="2" type="body"/>
          </p:nvPr>
        </p:nvSpPr>
        <p:spPr>
          <a:xfrm>
            <a:off x="4733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28" name="Google Shape;28;p5"/>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29" name="Google Shape;29;p5"/>
          <p:cNvSpPr txBox="1"/>
          <p:nvPr>
            <p:ph idx="3" type="title"/>
          </p:nvPr>
        </p:nvSpPr>
        <p:spPr>
          <a:xfrm>
            <a:off x="4733975" y="445025"/>
            <a:ext cx="3951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0" name="Shape 30"/>
        <p:cNvGrpSpPr/>
        <p:nvPr/>
      </p:nvGrpSpPr>
      <p:grpSpPr>
        <a:xfrm>
          <a:off x="0" y="0"/>
          <a:ext cx="0" cy="0"/>
          <a:chOff x="0" y="0"/>
          <a:chExt cx="0" cy="0"/>
        </a:xfrm>
      </p:grpSpPr>
      <p:sp>
        <p:nvSpPr>
          <p:cNvPr id="31" name="Google Shape;31;p6"/>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32" name="Google Shape;32;p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slide with three elements">
  <p:cSld name="TITLE_ONLY_1">
    <p:spTree>
      <p:nvGrpSpPr>
        <p:cNvPr id="33" name="Shape 33"/>
        <p:cNvGrpSpPr/>
        <p:nvPr/>
      </p:nvGrpSpPr>
      <p:grpSpPr>
        <a:xfrm>
          <a:off x="0" y="0"/>
          <a:ext cx="0" cy="0"/>
          <a:chOff x="0" y="0"/>
          <a:chExt cx="0" cy="0"/>
        </a:xfrm>
      </p:grpSpPr>
      <p:sp>
        <p:nvSpPr>
          <p:cNvPr id="34" name="Google Shape;34;p7"/>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35" name="Google Shape;35;p7"/>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
        <p:nvSpPr>
          <p:cNvPr id="36" name="Google Shape;36;p7"/>
          <p:cNvSpPr txBox="1"/>
          <p:nvPr>
            <p:ph idx="1" type="body"/>
          </p:nvPr>
        </p:nvSpPr>
        <p:spPr>
          <a:xfrm>
            <a:off x="453200" y="1428925"/>
            <a:ext cx="8231700" cy="4053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37" name="Google Shape;37;p7"/>
          <p:cNvSpPr txBox="1"/>
          <p:nvPr>
            <p:ph idx="2" type="subTitle"/>
          </p:nvPr>
        </p:nvSpPr>
        <p:spPr>
          <a:xfrm>
            <a:off x="458975" y="1882125"/>
            <a:ext cx="2585400" cy="453300"/>
          </a:xfrm>
          <a:prstGeom prst="rect">
            <a:avLst/>
          </a:prstGeom>
          <a:solidFill>
            <a:schemeClr val="accent1"/>
          </a:solidFill>
        </p:spPr>
        <p:txBody>
          <a:bodyPr anchorCtr="0" anchor="t" bIns="91425" lIns="91425" spcFirstLastPara="1" rIns="91425" wrap="square" tIns="90000">
            <a:noAutofit/>
          </a:bodyPr>
          <a:lstStyle>
            <a:lvl1pPr lv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p:txBody>
      </p:sp>
      <p:sp>
        <p:nvSpPr>
          <p:cNvPr id="38" name="Google Shape;38;p7"/>
          <p:cNvSpPr txBox="1"/>
          <p:nvPr>
            <p:ph idx="3" type="body"/>
          </p:nvPr>
        </p:nvSpPr>
        <p:spPr>
          <a:xfrm>
            <a:off x="45897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a:lnSpc>
                <a:spcPct val="115000"/>
              </a:lnSpc>
              <a:spcBef>
                <a:spcPts val="0"/>
              </a:spcBef>
              <a:spcAft>
                <a:spcPts val="0"/>
              </a:spcAft>
              <a:buSzPts val="1200"/>
              <a:buChar char="●"/>
              <a:defRPr sz="1200"/>
            </a:lvl1pPr>
            <a:lvl2pPr indent="-304800" lvl="1" marL="914400">
              <a:lnSpc>
                <a:spcPct val="115000"/>
              </a:lnSpc>
              <a:spcBef>
                <a:spcPts val="600"/>
              </a:spcBef>
              <a:spcAft>
                <a:spcPts val="0"/>
              </a:spcAft>
              <a:buSzPts val="1200"/>
              <a:buChar char="–"/>
              <a:defRPr sz="1200"/>
            </a:lvl2pPr>
            <a:lvl3pPr indent="-304800" lvl="2" marL="1371600">
              <a:lnSpc>
                <a:spcPct val="115000"/>
              </a:lnSpc>
              <a:spcBef>
                <a:spcPts val="600"/>
              </a:spcBef>
              <a:spcAft>
                <a:spcPts val="0"/>
              </a:spcAft>
              <a:buSzPts val="1200"/>
              <a:buChar char="–"/>
              <a:defRPr sz="1200"/>
            </a:lvl3pPr>
            <a:lvl4pPr indent="-304800" lvl="3" marL="1828800">
              <a:lnSpc>
                <a:spcPct val="115000"/>
              </a:lnSpc>
              <a:spcBef>
                <a:spcPts val="600"/>
              </a:spcBef>
              <a:spcAft>
                <a:spcPts val="0"/>
              </a:spcAft>
              <a:buSzPts val="1200"/>
              <a:buChar char="–"/>
              <a:defRPr sz="1200"/>
            </a:lvl4pPr>
            <a:lvl5pPr indent="-304800" lvl="4" marL="2286000">
              <a:lnSpc>
                <a:spcPct val="115000"/>
              </a:lnSpc>
              <a:spcBef>
                <a:spcPts val="600"/>
              </a:spcBef>
              <a:spcAft>
                <a:spcPts val="0"/>
              </a:spcAft>
              <a:buSzPts val="1200"/>
              <a:buChar char="–"/>
              <a:defRPr/>
            </a:lvl5pPr>
            <a:lvl6pPr indent="-304800" lvl="5" marL="2743200">
              <a:lnSpc>
                <a:spcPct val="115000"/>
              </a:lnSpc>
              <a:spcBef>
                <a:spcPts val="600"/>
              </a:spcBef>
              <a:spcAft>
                <a:spcPts val="0"/>
              </a:spcAft>
              <a:buSzPts val="1200"/>
              <a:buChar char="–"/>
              <a:defRPr/>
            </a:lvl6pPr>
            <a:lvl7pPr indent="-304800" lvl="6" marL="3200400">
              <a:lnSpc>
                <a:spcPct val="115000"/>
              </a:lnSpc>
              <a:spcBef>
                <a:spcPts val="600"/>
              </a:spcBef>
              <a:spcAft>
                <a:spcPts val="0"/>
              </a:spcAft>
              <a:buSzPts val="1200"/>
              <a:buChar char="–"/>
              <a:defRPr sz="1200"/>
            </a:lvl7pPr>
            <a:lvl8pPr indent="-304800" lvl="7" marL="3657600">
              <a:lnSpc>
                <a:spcPct val="115000"/>
              </a:lnSpc>
              <a:spcBef>
                <a:spcPts val="600"/>
              </a:spcBef>
              <a:spcAft>
                <a:spcPts val="0"/>
              </a:spcAft>
              <a:buSzPts val="1200"/>
              <a:buChar char="–"/>
              <a:defRPr sz="1200"/>
            </a:lvl8pPr>
            <a:lvl9pPr indent="-304800" lvl="8" marL="4114800">
              <a:lnSpc>
                <a:spcPct val="115000"/>
              </a:lnSpc>
              <a:spcBef>
                <a:spcPts val="600"/>
              </a:spcBef>
              <a:spcAft>
                <a:spcPts val="600"/>
              </a:spcAft>
              <a:buSzPts val="1200"/>
              <a:buChar char="–"/>
              <a:defRPr sz="1200"/>
            </a:lvl9pPr>
          </a:lstStyle>
          <a:p/>
        </p:txBody>
      </p:sp>
      <p:sp>
        <p:nvSpPr>
          <p:cNvPr id="39" name="Google Shape;39;p7"/>
          <p:cNvSpPr txBox="1"/>
          <p:nvPr>
            <p:ph idx="4" type="subTitle"/>
          </p:nvPr>
        </p:nvSpPr>
        <p:spPr>
          <a:xfrm>
            <a:off x="3279300"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0" name="Google Shape;40;p7"/>
          <p:cNvSpPr txBox="1"/>
          <p:nvPr>
            <p:ph idx="5" type="body"/>
          </p:nvPr>
        </p:nvSpPr>
        <p:spPr>
          <a:xfrm>
            <a:off x="3279300"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
        <p:nvSpPr>
          <p:cNvPr id="41" name="Google Shape;41;p7"/>
          <p:cNvSpPr txBox="1"/>
          <p:nvPr>
            <p:ph idx="6" type="subTitle"/>
          </p:nvPr>
        </p:nvSpPr>
        <p:spPr>
          <a:xfrm>
            <a:off x="6099625" y="1882125"/>
            <a:ext cx="2585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2" name="Google Shape;42;p7"/>
          <p:cNvSpPr txBox="1"/>
          <p:nvPr>
            <p:ph idx="7" type="body"/>
          </p:nvPr>
        </p:nvSpPr>
        <p:spPr>
          <a:xfrm>
            <a:off x="6099625" y="2492625"/>
            <a:ext cx="2585400" cy="1926600"/>
          </a:xfrm>
          <a:prstGeom prst="rect">
            <a:avLst/>
          </a:prstGeom>
          <a:ln cap="flat" cmpd="sng" w="9525">
            <a:solidFill>
              <a:srgbClr val="999999"/>
            </a:solidFill>
            <a:prstDash val="solid"/>
            <a:round/>
            <a:headEnd len="sm" w="sm" type="none"/>
            <a:tailEnd len="sm" w="sm" type="none"/>
          </a:ln>
        </p:spPr>
        <p:txBody>
          <a:bodyPr anchorCtr="0" anchor="t" bIns="91425" lIns="91425" spcFirstLastPara="1" rIns="91425" wrap="square" tIns="90000">
            <a:noAutofit/>
          </a:bodyPr>
          <a:lstStyle>
            <a:lvl1pPr indent="-304800" lvl="0" marL="457200" rtl="0">
              <a:lnSpc>
                <a:spcPct val="115000"/>
              </a:lnSpc>
              <a:spcBef>
                <a:spcPts val="0"/>
              </a:spcBef>
              <a:spcAft>
                <a:spcPts val="0"/>
              </a:spcAft>
              <a:buSzPts val="1200"/>
              <a:buChar char="●"/>
              <a:defRPr sz="1200"/>
            </a:lvl1pPr>
            <a:lvl2pPr indent="-304800" lvl="1" marL="914400" rtl="0">
              <a:lnSpc>
                <a:spcPct val="115000"/>
              </a:lnSpc>
              <a:spcBef>
                <a:spcPts val="600"/>
              </a:spcBef>
              <a:spcAft>
                <a:spcPts val="0"/>
              </a:spcAft>
              <a:buSzPts val="1200"/>
              <a:buChar char="–"/>
              <a:defRPr sz="1200"/>
            </a:lvl2pPr>
            <a:lvl3pPr indent="-304800" lvl="2" marL="1371600" rtl="0">
              <a:lnSpc>
                <a:spcPct val="115000"/>
              </a:lnSpc>
              <a:spcBef>
                <a:spcPts val="600"/>
              </a:spcBef>
              <a:spcAft>
                <a:spcPts val="0"/>
              </a:spcAft>
              <a:buSzPts val="1200"/>
              <a:buChar char="–"/>
              <a:defRPr sz="1200"/>
            </a:lvl3pPr>
            <a:lvl4pPr indent="-304800" lvl="3" marL="1828800" rtl="0">
              <a:lnSpc>
                <a:spcPct val="115000"/>
              </a:lnSpc>
              <a:spcBef>
                <a:spcPts val="600"/>
              </a:spcBef>
              <a:spcAft>
                <a:spcPts val="0"/>
              </a:spcAft>
              <a:buSzPts val="1200"/>
              <a:buChar char="–"/>
              <a:defRPr sz="1200"/>
            </a:lvl4pPr>
            <a:lvl5pPr indent="-304800" lvl="4" marL="2286000" rtl="0">
              <a:lnSpc>
                <a:spcPct val="115000"/>
              </a:lnSpc>
              <a:spcBef>
                <a:spcPts val="600"/>
              </a:spcBef>
              <a:spcAft>
                <a:spcPts val="0"/>
              </a:spcAft>
              <a:buSzPts val="1200"/>
              <a:buChar char="–"/>
              <a:defRPr/>
            </a:lvl5pPr>
            <a:lvl6pPr indent="-304800" lvl="5" marL="2743200" rtl="0">
              <a:lnSpc>
                <a:spcPct val="115000"/>
              </a:lnSpc>
              <a:spcBef>
                <a:spcPts val="600"/>
              </a:spcBef>
              <a:spcAft>
                <a:spcPts val="0"/>
              </a:spcAft>
              <a:buSzPts val="1200"/>
              <a:buChar char="–"/>
              <a:defRPr/>
            </a:lvl6pPr>
            <a:lvl7pPr indent="-304800" lvl="6" marL="3200400" rtl="0">
              <a:lnSpc>
                <a:spcPct val="115000"/>
              </a:lnSpc>
              <a:spcBef>
                <a:spcPts val="600"/>
              </a:spcBef>
              <a:spcAft>
                <a:spcPts val="0"/>
              </a:spcAft>
              <a:buSzPts val="1200"/>
              <a:buChar char="–"/>
              <a:defRPr sz="1200"/>
            </a:lvl7pPr>
            <a:lvl8pPr indent="-304800" lvl="7" marL="3657600" rtl="0">
              <a:lnSpc>
                <a:spcPct val="115000"/>
              </a:lnSpc>
              <a:spcBef>
                <a:spcPts val="600"/>
              </a:spcBef>
              <a:spcAft>
                <a:spcPts val="0"/>
              </a:spcAft>
              <a:buSzPts val="1200"/>
              <a:buChar char="–"/>
              <a:defRPr sz="1200"/>
            </a:lvl8pPr>
            <a:lvl9pPr indent="-304800" lvl="8" marL="4114800" rtl="0">
              <a:lnSpc>
                <a:spcPct val="115000"/>
              </a:lnSpc>
              <a:spcBef>
                <a:spcPts val="600"/>
              </a:spcBef>
              <a:spcAft>
                <a:spcPts val="60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tting tasks">
  <p:cSld name="TITLE_ONLY_1_1">
    <p:spTree>
      <p:nvGrpSpPr>
        <p:cNvPr id="43" name="Shape 43"/>
        <p:cNvGrpSpPr/>
        <p:nvPr/>
      </p:nvGrpSpPr>
      <p:grpSpPr>
        <a:xfrm>
          <a:off x="0" y="0"/>
          <a:ext cx="0" cy="0"/>
          <a:chOff x="0" y="0"/>
          <a:chExt cx="0" cy="0"/>
        </a:xfrm>
      </p:grpSpPr>
      <p:sp>
        <p:nvSpPr>
          <p:cNvPr id="44" name="Google Shape;44;p8"/>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45" name="Google Shape;45;p8"/>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6" name="Google Shape;46;p8"/>
          <p:cNvSpPr txBox="1"/>
          <p:nvPr>
            <p:ph idx="2" type="subTitle"/>
          </p:nvPr>
        </p:nvSpPr>
        <p:spPr>
          <a:xfrm>
            <a:off x="5555725" y="2671200"/>
            <a:ext cx="3129300" cy="3945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7" name="Google Shape;47;p8"/>
          <p:cNvSpPr txBox="1"/>
          <p:nvPr>
            <p:ph idx="3" type="body"/>
          </p:nvPr>
        </p:nvSpPr>
        <p:spPr>
          <a:xfrm>
            <a:off x="458975" y="2070075"/>
            <a:ext cx="3951000" cy="5265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a:lvl5pPr>
            <a:lvl6pPr indent="-304800" lvl="5" marL="2743200">
              <a:spcBef>
                <a:spcPts val="600"/>
              </a:spcBef>
              <a:spcAft>
                <a:spcPts val="0"/>
              </a:spcAft>
              <a:buSzPts val="1200"/>
              <a:buChar char="–"/>
              <a:defRPr/>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48" name="Google Shape;48;p8"/>
          <p:cNvSpPr txBox="1"/>
          <p:nvPr>
            <p:ph idx="4" type="subTitle"/>
          </p:nvPr>
        </p:nvSpPr>
        <p:spPr>
          <a:xfrm>
            <a:off x="458975" y="267120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49" name="Google Shape;49;p8"/>
          <p:cNvSpPr txBox="1"/>
          <p:nvPr>
            <p:ph idx="5" type="body"/>
          </p:nvPr>
        </p:nvSpPr>
        <p:spPr>
          <a:xfrm>
            <a:off x="458975" y="3303125"/>
            <a:ext cx="3951000" cy="5265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0" name="Google Shape;50;p8"/>
          <p:cNvSpPr txBox="1"/>
          <p:nvPr>
            <p:ph idx="6" type="subTitle"/>
          </p:nvPr>
        </p:nvSpPr>
        <p:spPr>
          <a:xfrm>
            <a:off x="5555725" y="3177725"/>
            <a:ext cx="3129300" cy="3945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1" name="Google Shape;51;p8"/>
          <p:cNvSpPr txBox="1"/>
          <p:nvPr>
            <p:ph idx="7" type="subTitle"/>
          </p:nvPr>
        </p:nvSpPr>
        <p:spPr>
          <a:xfrm>
            <a:off x="5555725" y="3684250"/>
            <a:ext cx="3129300" cy="3945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sz="1400">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2" name="Google Shape;52;p8"/>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ultiple choice options">
  <p:cSld name="TITLE_ONLY_1_1_1">
    <p:spTree>
      <p:nvGrpSpPr>
        <p:cNvPr id="53" name="Shape 53"/>
        <p:cNvGrpSpPr/>
        <p:nvPr/>
      </p:nvGrpSpPr>
      <p:grpSpPr>
        <a:xfrm>
          <a:off x="0" y="0"/>
          <a:ext cx="0" cy="0"/>
          <a:chOff x="0" y="0"/>
          <a:chExt cx="0" cy="0"/>
        </a:xfrm>
      </p:grpSpPr>
      <p:sp>
        <p:nvSpPr>
          <p:cNvPr id="54" name="Google Shape;54;p9"/>
          <p:cNvSpPr txBox="1"/>
          <p:nvPr>
            <p:ph type="title"/>
          </p:nvPr>
        </p:nvSpPr>
        <p:spPr>
          <a:xfrm>
            <a:off x="458975" y="445025"/>
            <a:ext cx="8226000" cy="814500"/>
          </a:xfrm>
          <a:prstGeom prst="rect">
            <a:avLst/>
          </a:prstGeom>
        </p:spPr>
        <p:txBody>
          <a:bodyPr anchorCtr="0" anchor="t" bIns="0" lIns="0" spcFirstLastPara="1" rIns="0" wrap="square" tIns="0">
            <a:noAutofit/>
          </a:bodyPr>
          <a:lstStyle>
            <a:lvl1pPr lvl="0" rtl="0">
              <a:spcBef>
                <a:spcPts val="0"/>
              </a:spcBef>
              <a:spcAft>
                <a:spcPts val="0"/>
              </a:spcAft>
              <a:buSzPts val="22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55" name="Google Shape;55;p9"/>
          <p:cNvSpPr txBox="1"/>
          <p:nvPr>
            <p:ph idx="1" type="subTitle"/>
          </p:nvPr>
        </p:nvSpPr>
        <p:spPr>
          <a:xfrm>
            <a:off x="458975" y="1438150"/>
            <a:ext cx="3128400" cy="453300"/>
          </a:xfrm>
          <a:prstGeom prst="rect">
            <a:avLst/>
          </a:prstGeom>
          <a:solidFill>
            <a:schemeClr val="accent1"/>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6" name="Google Shape;56;p9"/>
          <p:cNvSpPr txBox="1"/>
          <p:nvPr>
            <p:ph idx="2" type="body"/>
          </p:nvPr>
        </p:nvSpPr>
        <p:spPr>
          <a:xfrm>
            <a:off x="458975"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7" name="Google Shape;57;p9"/>
          <p:cNvSpPr txBox="1"/>
          <p:nvPr>
            <p:ph idx="3" type="subTitle"/>
          </p:nvPr>
        </p:nvSpPr>
        <p:spPr>
          <a:xfrm>
            <a:off x="4734000" y="1438150"/>
            <a:ext cx="3128400" cy="453300"/>
          </a:xfrm>
          <a:prstGeom prst="rect">
            <a:avLst/>
          </a:prstGeom>
          <a:solidFill>
            <a:schemeClr val="accent4"/>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58" name="Google Shape;58;p9"/>
          <p:cNvSpPr txBox="1"/>
          <p:nvPr>
            <p:ph idx="4" type="body"/>
          </p:nvPr>
        </p:nvSpPr>
        <p:spPr>
          <a:xfrm>
            <a:off x="4734000" y="2070075"/>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59" name="Google Shape;59;p9"/>
          <p:cNvSpPr txBox="1"/>
          <p:nvPr>
            <p:ph idx="5" type="subTitle"/>
          </p:nvPr>
        </p:nvSpPr>
        <p:spPr>
          <a:xfrm>
            <a:off x="458975" y="2952375"/>
            <a:ext cx="3128400" cy="453300"/>
          </a:xfrm>
          <a:prstGeom prst="rect">
            <a:avLst/>
          </a:prstGeom>
          <a:solidFill>
            <a:schemeClr val="accent2"/>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0" name="Google Shape;60;p9"/>
          <p:cNvSpPr txBox="1"/>
          <p:nvPr>
            <p:ph idx="6" type="body"/>
          </p:nvPr>
        </p:nvSpPr>
        <p:spPr>
          <a:xfrm>
            <a:off x="458975"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1" name="Google Shape;61;p9"/>
          <p:cNvSpPr txBox="1"/>
          <p:nvPr>
            <p:ph idx="7" type="subTitle"/>
          </p:nvPr>
        </p:nvSpPr>
        <p:spPr>
          <a:xfrm>
            <a:off x="4734000" y="2952375"/>
            <a:ext cx="3128400" cy="453300"/>
          </a:xfrm>
          <a:prstGeom prst="rect">
            <a:avLst/>
          </a:prstGeom>
          <a:solidFill>
            <a:schemeClr val="accent5"/>
          </a:solidFill>
        </p:spPr>
        <p:txBody>
          <a:bodyPr anchorCtr="0" anchor="t" bIns="91425" lIns="91425" spcFirstLastPara="1" rIns="91425" wrap="square" tIns="90000">
            <a:noAutofit/>
          </a:bodyPr>
          <a:lstStyle>
            <a:lvl1pPr lvl="0" rtl="0">
              <a:spcBef>
                <a:spcPts val="0"/>
              </a:spcBef>
              <a:spcAft>
                <a:spcPts val="0"/>
              </a:spcAft>
              <a:buNone/>
              <a:defRPr>
                <a:solidFill>
                  <a:schemeClr val="lt1"/>
                </a:solidFill>
                <a:latin typeface="Montserrat SemiBold"/>
                <a:ea typeface="Montserrat SemiBold"/>
                <a:cs typeface="Montserrat SemiBold"/>
                <a:sym typeface="Montserrat SemiBold"/>
              </a:defRPr>
            </a:lvl1pPr>
            <a:lvl2pPr lvl="1" rtl="0">
              <a:spcBef>
                <a:spcPts val="0"/>
              </a:spcBef>
              <a:spcAft>
                <a:spcPts val="0"/>
              </a:spcAft>
              <a:buNone/>
              <a:defRPr/>
            </a:lvl2pPr>
            <a:lvl3pPr lvl="2" rtl="0">
              <a:spcBef>
                <a:spcPts val="0"/>
              </a:spcBef>
              <a:spcAft>
                <a:spcPts val="0"/>
              </a:spcAft>
              <a:buNone/>
              <a:defRPr/>
            </a:lvl3pPr>
            <a:lvl4pPr lvl="3" rtl="0">
              <a:spcBef>
                <a:spcPts val="0"/>
              </a:spcBef>
              <a:spcAft>
                <a:spcPts val="0"/>
              </a:spcAft>
              <a:buNone/>
              <a:defRPr/>
            </a:lvl4pPr>
            <a:lvl5pPr lvl="4" rtl="0">
              <a:spcBef>
                <a:spcPts val="0"/>
              </a:spcBef>
              <a:spcAft>
                <a:spcPts val="0"/>
              </a:spcAft>
              <a:buNone/>
              <a:defRPr/>
            </a:lvl5pPr>
            <a:lvl6pPr lvl="5" rtl="0">
              <a:spcBef>
                <a:spcPts val="0"/>
              </a:spcBef>
              <a:spcAft>
                <a:spcPts val="0"/>
              </a:spcAft>
              <a:buNone/>
              <a:defRPr/>
            </a:lvl6pPr>
            <a:lvl7pPr lvl="6" rtl="0">
              <a:spcBef>
                <a:spcPts val="0"/>
              </a:spcBef>
              <a:spcAft>
                <a:spcPts val="0"/>
              </a:spcAft>
              <a:buNone/>
              <a:defRPr/>
            </a:lvl7pPr>
            <a:lvl8pPr lvl="7" rtl="0">
              <a:spcBef>
                <a:spcPts val="0"/>
              </a:spcBef>
              <a:spcAft>
                <a:spcPts val="0"/>
              </a:spcAft>
              <a:buNone/>
              <a:defRPr/>
            </a:lvl8pPr>
            <a:lvl9pPr lvl="8" rtl="0">
              <a:spcBef>
                <a:spcPts val="0"/>
              </a:spcBef>
              <a:spcAft>
                <a:spcPts val="0"/>
              </a:spcAft>
              <a:buNone/>
              <a:defRPr/>
            </a:lvl9pPr>
          </a:lstStyle>
          <a:p/>
        </p:txBody>
      </p:sp>
      <p:sp>
        <p:nvSpPr>
          <p:cNvPr id="62" name="Google Shape;62;p9"/>
          <p:cNvSpPr txBox="1"/>
          <p:nvPr>
            <p:ph idx="8" type="body"/>
          </p:nvPr>
        </p:nvSpPr>
        <p:spPr>
          <a:xfrm>
            <a:off x="4734000" y="3584300"/>
            <a:ext cx="3951000" cy="630900"/>
          </a:xfrm>
          <a:prstGeom prst="rect">
            <a:avLst/>
          </a:prstGeom>
        </p:spPr>
        <p:txBody>
          <a:bodyPr anchorCtr="0" anchor="t" bIns="0" lIns="0" spcFirstLastPara="1" rIns="0" wrap="square" tIns="0">
            <a:noAutofit/>
          </a:bodyPr>
          <a:lstStyle>
            <a:lvl1pPr indent="-330200" lvl="0" marL="457200" rtl="0">
              <a:spcBef>
                <a:spcPts val="0"/>
              </a:spcBef>
              <a:spcAft>
                <a:spcPts val="0"/>
              </a:spcAft>
              <a:buSzPts val="1600"/>
              <a:buChar char="●"/>
              <a:defRPr/>
            </a:lvl1pPr>
            <a:lvl2pPr indent="-330200" lvl="1" marL="914400" rtl="0">
              <a:spcBef>
                <a:spcPts val="1000"/>
              </a:spcBef>
              <a:spcAft>
                <a:spcPts val="0"/>
              </a:spcAft>
              <a:buSzPts val="1600"/>
              <a:buChar char="–"/>
              <a:defRPr/>
            </a:lvl2pPr>
            <a:lvl3pPr indent="-317500" lvl="2" marL="1371600" rtl="0">
              <a:spcBef>
                <a:spcPts val="1000"/>
              </a:spcBef>
              <a:spcAft>
                <a:spcPts val="0"/>
              </a:spcAft>
              <a:buSzPts val="1400"/>
              <a:buChar char="–"/>
              <a:defRPr/>
            </a:lvl3pPr>
            <a:lvl4pPr indent="-317500" lvl="3" marL="1828800" rtl="0">
              <a:spcBef>
                <a:spcPts val="800"/>
              </a:spcBef>
              <a:spcAft>
                <a:spcPts val="0"/>
              </a:spcAft>
              <a:buSzPts val="1400"/>
              <a:buChar char="–"/>
              <a:defRPr/>
            </a:lvl4pPr>
            <a:lvl5pPr indent="-304800" lvl="4" marL="2286000" rtl="0">
              <a:spcBef>
                <a:spcPts val="800"/>
              </a:spcBef>
              <a:spcAft>
                <a:spcPts val="0"/>
              </a:spcAft>
              <a:buSzPts val="1200"/>
              <a:buChar char="–"/>
              <a:defRPr/>
            </a:lvl5pPr>
            <a:lvl6pPr indent="-304800" lvl="5" marL="2743200" rtl="0">
              <a:spcBef>
                <a:spcPts val="600"/>
              </a:spcBef>
              <a:spcAft>
                <a:spcPts val="0"/>
              </a:spcAft>
              <a:buSzPts val="1200"/>
              <a:buChar char="–"/>
              <a:defRPr/>
            </a:lvl6pPr>
            <a:lvl7pPr indent="-292100" lvl="6" marL="3200400" rtl="0">
              <a:spcBef>
                <a:spcPts val="600"/>
              </a:spcBef>
              <a:spcAft>
                <a:spcPts val="0"/>
              </a:spcAft>
              <a:buSzPts val="1000"/>
              <a:buChar char="–"/>
              <a:defRPr/>
            </a:lvl7pPr>
            <a:lvl8pPr indent="-292100" lvl="7" marL="3657600" rtl="0">
              <a:spcBef>
                <a:spcPts val="400"/>
              </a:spcBef>
              <a:spcAft>
                <a:spcPts val="0"/>
              </a:spcAft>
              <a:buSzPts val="1000"/>
              <a:buChar char="–"/>
              <a:defRPr/>
            </a:lvl8pPr>
            <a:lvl9pPr indent="-279400" lvl="8" marL="4114800" rtl="0">
              <a:spcBef>
                <a:spcPts val="400"/>
              </a:spcBef>
              <a:spcAft>
                <a:spcPts val="200"/>
              </a:spcAft>
              <a:buSzPts val="800"/>
              <a:buChar char="–"/>
              <a:defRPr/>
            </a:lvl9pPr>
          </a:lstStyle>
          <a:p/>
        </p:txBody>
      </p:sp>
      <p:sp>
        <p:nvSpPr>
          <p:cNvPr id="63" name="Google Shape;63;p9"/>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4" name="Shape 64"/>
        <p:cNvGrpSpPr/>
        <p:nvPr/>
      </p:nvGrpSpPr>
      <p:grpSpPr>
        <a:xfrm>
          <a:off x="0" y="0"/>
          <a:ext cx="0" cy="0"/>
          <a:chOff x="0" y="0"/>
          <a:chExt cx="0" cy="0"/>
        </a:xfrm>
      </p:grpSpPr>
      <p:sp>
        <p:nvSpPr>
          <p:cNvPr id="65" name="Google Shape;65;p10"/>
          <p:cNvSpPr txBox="1"/>
          <p:nvPr>
            <p:ph type="title"/>
          </p:nvPr>
        </p:nvSpPr>
        <p:spPr>
          <a:xfrm>
            <a:off x="458975" y="446400"/>
            <a:ext cx="3951000" cy="813600"/>
          </a:xfrm>
          <a:prstGeom prst="rect">
            <a:avLst/>
          </a:prstGeom>
        </p:spPr>
        <p:txBody>
          <a:bodyPr anchorCtr="0" anchor="t" bIns="0" lIns="0" spcFirstLastPara="1" rIns="0" wrap="square" tIns="0">
            <a:noAutofit/>
          </a:bodyPr>
          <a:lstStyle>
            <a:lvl1pPr lvl="0">
              <a:spcBef>
                <a:spcPts val="0"/>
              </a:spcBef>
              <a:spcAft>
                <a:spcPts val="0"/>
              </a:spcAft>
              <a:buSzPts val="22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6" name="Google Shape;66;p10"/>
          <p:cNvSpPr txBox="1"/>
          <p:nvPr>
            <p:ph idx="1" type="body"/>
          </p:nvPr>
        </p:nvSpPr>
        <p:spPr>
          <a:xfrm>
            <a:off x="458975" y="1438150"/>
            <a:ext cx="3951000" cy="2981100"/>
          </a:xfrm>
          <a:prstGeom prst="rect">
            <a:avLst/>
          </a:prstGeom>
        </p:spPr>
        <p:txBody>
          <a:bodyPr anchorCtr="0" anchor="t" bIns="0" lIns="0" spcFirstLastPara="1" rIns="0" wrap="square" tIns="0">
            <a:noAutofit/>
          </a:bodyPr>
          <a:lstStyle>
            <a:lvl1pPr indent="-330200" lvl="0" marL="457200">
              <a:spcBef>
                <a:spcPts val="0"/>
              </a:spcBef>
              <a:spcAft>
                <a:spcPts val="0"/>
              </a:spcAft>
              <a:buSzPts val="1600"/>
              <a:buChar char="●"/>
              <a:defRPr/>
            </a:lvl1pPr>
            <a:lvl2pPr indent="-330200" lvl="1" marL="914400">
              <a:spcBef>
                <a:spcPts val="1000"/>
              </a:spcBef>
              <a:spcAft>
                <a:spcPts val="0"/>
              </a:spcAft>
              <a:buSzPts val="1600"/>
              <a:buChar char="–"/>
              <a:defRPr/>
            </a:lvl2pPr>
            <a:lvl3pPr indent="-317500" lvl="2" marL="1371600">
              <a:spcBef>
                <a:spcPts val="1000"/>
              </a:spcBef>
              <a:spcAft>
                <a:spcPts val="0"/>
              </a:spcAft>
              <a:buSzPts val="1400"/>
              <a:buChar char="–"/>
              <a:defRPr/>
            </a:lvl3pPr>
            <a:lvl4pPr indent="-317500" lvl="3" marL="1828800">
              <a:spcBef>
                <a:spcPts val="800"/>
              </a:spcBef>
              <a:spcAft>
                <a:spcPts val="0"/>
              </a:spcAft>
              <a:buSzPts val="1400"/>
              <a:buChar char="–"/>
              <a:defRPr/>
            </a:lvl4pPr>
            <a:lvl5pPr indent="-304800" lvl="4" marL="2286000">
              <a:spcBef>
                <a:spcPts val="800"/>
              </a:spcBef>
              <a:spcAft>
                <a:spcPts val="0"/>
              </a:spcAft>
              <a:buSzPts val="1200"/>
              <a:buChar char="–"/>
              <a:defRPr sz="1200"/>
            </a:lvl5pPr>
            <a:lvl6pPr indent="-304800" lvl="5" marL="2743200">
              <a:spcBef>
                <a:spcPts val="600"/>
              </a:spcBef>
              <a:spcAft>
                <a:spcPts val="0"/>
              </a:spcAft>
              <a:buSzPts val="1200"/>
              <a:buChar char="–"/>
              <a:defRPr sz="1200"/>
            </a:lvl6pPr>
            <a:lvl7pPr indent="-292100" lvl="6" marL="3200400">
              <a:spcBef>
                <a:spcPts val="600"/>
              </a:spcBef>
              <a:spcAft>
                <a:spcPts val="0"/>
              </a:spcAft>
              <a:buSzPts val="1000"/>
              <a:buChar char="–"/>
              <a:defRPr/>
            </a:lvl7pPr>
            <a:lvl8pPr indent="-292100" lvl="7" marL="3657600">
              <a:spcBef>
                <a:spcPts val="400"/>
              </a:spcBef>
              <a:spcAft>
                <a:spcPts val="0"/>
              </a:spcAft>
              <a:buSzPts val="1000"/>
              <a:buChar char="–"/>
              <a:defRPr/>
            </a:lvl8pPr>
            <a:lvl9pPr indent="-279400" lvl="8" marL="4114800">
              <a:spcBef>
                <a:spcPts val="400"/>
              </a:spcBef>
              <a:spcAft>
                <a:spcPts val="200"/>
              </a:spcAft>
              <a:buSzPts val="800"/>
              <a:buChar char="–"/>
              <a:defRPr/>
            </a:lvl9pPr>
          </a:lstStyle>
          <a:p/>
        </p:txBody>
      </p:sp>
      <p:sp>
        <p:nvSpPr>
          <p:cNvPr id="67" name="Google Shape;67;p1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lvl1pPr lvl="0" rtl="0">
              <a:buNone/>
              <a:defRPr sz="800">
                <a:latin typeface="Montserrat Medium"/>
                <a:ea typeface="Montserrat Medium"/>
                <a:cs typeface="Montserrat Medium"/>
                <a:sym typeface="Montserrat Medium"/>
              </a:defRPr>
            </a:lvl1pPr>
            <a:lvl2pPr lvl="1" rtl="0">
              <a:buNone/>
              <a:defRPr sz="800">
                <a:latin typeface="Montserrat Medium"/>
                <a:ea typeface="Montserrat Medium"/>
                <a:cs typeface="Montserrat Medium"/>
                <a:sym typeface="Montserrat Medium"/>
              </a:defRPr>
            </a:lvl2pPr>
            <a:lvl3pPr lvl="2" rtl="0">
              <a:buNone/>
              <a:defRPr sz="800">
                <a:latin typeface="Montserrat Medium"/>
                <a:ea typeface="Montserrat Medium"/>
                <a:cs typeface="Montserrat Medium"/>
                <a:sym typeface="Montserrat Medium"/>
              </a:defRPr>
            </a:lvl3pPr>
            <a:lvl4pPr lvl="3" rtl="0">
              <a:buNone/>
              <a:defRPr sz="800">
                <a:latin typeface="Montserrat Medium"/>
                <a:ea typeface="Montserrat Medium"/>
                <a:cs typeface="Montserrat Medium"/>
                <a:sym typeface="Montserrat Medium"/>
              </a:defRPr>
            </a:lvl4pPr>
            <a:lvl5pPr lvl="4" rtl="0">
              <a:buNone/>
              <a:defRPr sz="800">
                <a:latin typeface="Montserrat Medium"/>
                <a:ea typeface="Montserrat Medium"/>
                <a:cs typeface="Montserrat Medium"/>
                <a:sym typeface="Montserrat Medium"/>
              </a:defRPr>
            </a:lvl5pPr>
            <a:lvl6pPr lvl="5" rtl="0">
              <a:buNone/>
              <a:defRPr sz="800">
                <a:latin typeface="Montserrat Medium"/>
                <a:ea typeface="Montserrat Medium"/>
                <a:cs typeface="Montserrat Medium"/>
                <a:sym typeface="Montserrat Medium"/>
              </a:defRPr>
            </a:lvl6pPr>
            <a:lvl7pPr lvl="6" rtl="0">
              <a:buNone/>
              <a:defRPr sz="800">
                <a:latin typeface="Montserrat Medium"/>
                <a:ea typeface="Montserrat Medium"/>
                <a:cs typeface="Montserrat Medium"/>
                <a:sym typeface="Montserrat Medium"/>
              </a:defRPr>
            </a:lvl7pPr>
            <a:lvl8pPr lvl="7" rtl="0">
              <a:buNone/>
              <a:defRPr sz="800">
                <a:latin typeface="Montserrat Medium"/>
                <a:ea typeface="Montserrat Medium"/>
                <a:cs typeface="Montserrat Medium"/>
                <a:sym typeface="Montserrat Medium"/>
              </a:defRPr>
            </a:lvl8pPr>
            <a:lvl9pPr lvl="8" rtl="0">
              <a:buNone/>
              <a:defRPr sz="800">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4" Type="http://schemas.openxmlformats.org/officeDocument/2006/relationships/theme" Target="../theme/theme1.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8975" y="445025"/>
            <a:ext cx="8226000" cy="814500"/>
          </a:xfrm>
          <a:prstGeom prst="rect">
            <a:avLst/>
          </a:prstGeom>
          <a:noFill/>
          <a:ln>
            <a:noFill/>
          </a:ln>
        </p:spPr>
        <p:txBody>
          <a:bodyPr anchorCtr="0" anchor="t" bIns="0" lIns="0" spcFirstLastPara="1" rIns="0" wrap="square" tIns="0">
            <a:noAutofit/>
          </a:bodyPr>
          <a:lstStyle>
            <a:lvl1pPr lvl="0">
              <a:lnSpc>
                <a:spcPct val="115000"/>
              </a:lnSpc>
              <a:spcBef>
                <a:spcPts val="0"/>
              </a:spcBef>
              <a:spcAft>
                <a:spcPts val="0"/>
              </a:spcAft>
              <a:buClr>
                <a:schemeClr val="dk1"/>
              </a:buClr>
              <a:buSzPts val="2200"/>
              <a:buFont typeface="Montserrat"/>
              <a:buNone/>
              <a:defRPr b="1" sz="2200">
                <a:solidFill>
                  <a:schemeClr val="dk1"/>
                </a:solidFill>
                <a:latin typeface="Montserrat"/>
                <a:ea typeface="Montserrat"/>
                <a:cs typeface="Montserrat"/>
                <a:sym typeface="Montserrat"/>
              </a:defRPr>
            </a:lvl1pPr>
            <a:lvl2pPr lvl="1">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2pPr>
            <a:lvl3pPr lvl="2">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3pPr>
            <a:lvl4pPr lvl="3">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4pPr>
            <a:lvl5pPr lvl="4">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5pPr>
            <a:lvl6pPr lvl="5">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6pPr>
            <a:lvl7pPr lvl="6">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7pPr>
            <a:lvl8pPr lvl="7">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8pPr>
            <a:lvl9pPr lvl="8">
              <a:spcBef>
                <a:spcPts val="0"/>
              </a:spcBef>
              <a:spcAft>
                <a:spcPts val="0"/>
              </a:spcAft>
              <a:buClr>
                <a:schemeClr val="dk1"/>
              </a:buClr>
              <a:buSzPts val="2800"/>
              <a:buFont typeface="Montserrat Medium"/>
              <a:buNone/>
              <a:defRPr sz="2800">
                <a:solidFill>
                  <a:schemeClr val="dk1"/>
                </a:solidFill>
                <a:latin typeface="Montserrat Medium"/>
                <a:ea typeface="Montserrat Medium"/>
                <a:cs typeface="Montserrat Medium"/>
                <a:sym typeface="Montserrat Medium"/>
              </a:defRPr>
            </a:lvl9pPr>
          </a:lstStyle>
          <a:p/>
        </p:txBody>
      </p:sp>
      <p:sp>
        <p:nvSpPr>
          <p:cNvPr id="7" name="Google Shape;7;p1"/>
          <p:cNvSpPr txBox="1"/>
          <p:nvPr>
            <p:ph idx="1" type="body"/>
          </p:nvPr>
        </p:nvSpPr>
        <p:spPr>
          <a:xfrm>
            <a:off x="458975" y="1438150"/>
            <a:ext cx="8226000" cy="2981100"/>
          </a:xfrm>
          <a:prstGeom prst="rect">
            <a:avLst/>
          </a:prstGeom>
          <a:noFill/>
          <a:ln>
            <a:noFill/>
          </a:ln>
        </p:spPr>
        <p:txBody>
          <a:bodyPr anchorCtr="0" anchor="t" bIns="0" lIns="0" spcFirstLastPara="1" rIns="0" wrap="square" tIns="0">
            <a:noAutofit/>
          </a:bodyPr>
          <a:lstStyle>
            <a:lvl1pPr indent="-330200" lvl="0" marL="457200">
              <a:lnSpc>
                <a:spcPct val="130000"/>
              </a:lnSpc>
              <a:spcBef>
                <a:spcPts val="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1pPr>
            <a:lvl2pPr indent="-330200" lvl="1" marL="914400">
              <a:lnSpc>
                <a:spcPct val="130000"/>
              </a:lnSpc>
              <a:spcBef>
                <a:spcPts val="1000"/>
              </a:spcBef>
              <a:spcAft>
                <a:spcPts val="0"/>
              </a:spcAft>
              <a:buClr>
                <a:schemeClr val="dk2"/>
              </a:buClr>
              <a:buSzPts val="1600"/>
              <a:buFont typeface="Montserrat"/>
              <a:buChar char="–"/>
              <a:defRPr sz="1600">
                <a:solidFill>
                  <a:schemeClr val="dk2"/>
                </a:solidFill>
                <a:latin typeface="Montserrat"/>
                <a:ea typeface="Montserrat"/>
                <a:cs typeface="Montserrat"/>
                <a:sym typeface="Montserrat"/>
              </a:defRPr>
            </a:lvl2pPr>
            <a:lvl3pPr indent="-317500" lvl="2" marL="1371600">
              <a:lnSpc>
                <a:spcPct val="130000"/>
              </a:lnSpc>
              <a:spcBef>
                <a:spcPts val="10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indent="-317500" lvl="3" marL="1828800">
              <a:lnSpc>
                <a:spcPct val="130000"/>
              </a:lnSpc>
              <a:spcBef>
                <a:spcPts val="8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indent="-304800" lvl="4" marL="2286000">
              <a:lnSpc>
                <a:spcPct val="130000"/>
              </a:lnSpc>
              <a:spcBef>
                <a:spcPts val="8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5pPr>
            <a:lvl6pPr indent="-304800" lvl="5" marL="2743200">
              <a:lnSpc>
                <a:spcPct val="130000"/>
              </a:lnSpc>
              <a:spcBef>
                <a:spcPts val="600"/>
              </a:spcBef>
              <a:spcAft>
                <a:spcPts val="0"/>
              </a:spcAft>
              <a:buClr>
                <a:schemeClr val="dk2"/>
              </a:buClr>
              <a:buSzPts val="1200"/>
              <a:buFont typeface="Montserrat"/>
              <a:buChar char="–"/>
              <a:defRPr sz="1200">
                <a:solidFill>
                  <a:schemeClr val="dk2"/>
                </a:solidFill>
                <a:latin typeface="Montserrat"/>
                <a:ea typeface="Montserrat"/>
                <a:cs typeface="Montserrat"/>
                <a:sym typeface="Montserrat"/>
              </a:defRPr>
            </a:lvl6pPr>
            <a:lvl7pPr indent="-292100" lvl="6" marL="3200400">
              <a:lnSpc>
                <a:spcPct val="130000"/>
              </a:lnSpc>
              <a:spcBef>
                <a:spcPts val="6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7pPr>
            <a:lvl8pPr indent="-292100" lvl="7" marL="3657600">
              <a:lnSpc>
                <a:spcPct val="130000"/>
              </a:lnSpc>
              <a:spcBef>
                <a:spcPts val="400"/>
              </a:spcBef>
              <a:spcAft>
                <a:spcPts val="0"/>
              </a:spcAft>
              <a:buClr>
                <a:schemeClr val="dk2"/>
              </a:buClr>
              <a:buSzPts val="1000"/>
              <a:buFont typeface="Montserrat"/>
              <a:buChar char="–"/>
              <a:defRPr sz="1000">
                <a:solidFill>
                  <a:schemeClr val="dk2"/>
                </a:solidFill>
                <a:latin typeface="Montserrat"/>
                <a:ea typeface="Montserrat"/>
                <a:cs typeface="Montserrat"/>
                <a:sym typeface="Montserrat"/>
              </a:defRPr>
            </a:lvl8pPr>
            <a:lvl9pPr indent="-279400" lvl="8" marL="4114800">
              <a:lnSpc>
                <a:spcPct val="130000"/>
              </a:lnSpc>
              <a:spcBef>
                <a:spcPts val="400"/>
              </a:spcBef>
              <a:spcAft>
                <a:spcPts val="200"/>
              </a:spcAft>
              <a:buClr>
                <a:schemeClr val="dk2"/>
              </a:buClr>
              <a:buSzPts val="800"/>
              <a:buFont typeface="Montserrat"/>
              <a:buChar char="–"/>
              <a:defRPr sz="800">
                <a:solidFill>
                  <a:schemeClr val="dk2"/>
                </a:solidFill>
                <a:latin typeface="Montserrat"/>
                <a:ea typeface="Montserrat"/>
                <a:cs typeface="Montserrat"/>
                <a:sym typeface="Montserrat"/>
              </a:defRPr>
            </a:lvl9pPr>
          </a:lstStyle>
          <a:p/>
        </p:txBody>
      </p:sp>
      <p:sp>
        <p:nvSpPr>
          <p:cNvPr id="8" name="Google Shape;8;p1"/>
          <p:cNvSpPr txBox="1"/>
          <p:nvPr>
            <p:ph idx="12" type="sldNum"/>
          </p:nvPr>
        </p:nvSpPr>
        <p:spPr>
          <a:xfrm>
            <a:off x="458971" y="4793325"/>
            <a:ext cx="720000" cy="180000"/>
          </a:xfrm>
          <a:prstGeom prst="rect">
            <a:avLst/>
          </a:prstGeom>
          <a:noFill/>
          <a:ln>
            <a:noFill/>
          </a:ln>
        </p:spPr>
        <p:txBody>
          <a:bodyPr anchorCtr="0" anchor="t" bIns="0" lIns="0" spcFirstLastPara="1" rIns="0" wrap="square" tIns="0">
            <a:noAutofit/>
          </a:bodyPr>
          <a:lstStyle>
            <a:lvl1pPr lvl="0" rtl="0">
              <a:buNone/>
              <a:defRPr sz="800">
                <a:solidFill>
                  <a:schemeClr val="dk1"/>
                </a:solidFill>
                <a:latin typeface="Montserrat Medium"/>
                <a:ea typeface="Montserrat Medium"/>
                <a:cs typeface="Montserrat Medium"/>
                <a:sym typeface="Montserrat Medium"/>
              </a:defRPr>
            </a:lvl1pPr>
            <a:lvl2pPr lvl="1" rtl="0">
              <a:buNone/>
              <a:defRPr sz="800">
                <a:solidFill>
                  <a:schemeClr val="dk1"/>
                </a:solidFill>
                <a:latin typeface="Montserrat Medium"/>
                <a:ea typeface="Montserrat Medium"/>
                <a:cs typeface="Montserrat Medium"/>
                <a:sym typeface="Montserrat Medium"/>
              </a:defRPr>
            </a:lvl2pPr>
            <a:lvl3pPr lvl="2" rtl="0">
              <a:buNone/>
              <a:defRPr sz="800">
                <a:solidFill>
                  <a:schemeClr val="dk1"/>
                </a:solidFill>
                <a:latin typeface="Montserrat Medium"/>
                <a:ea typeface="Montserrat Medium"/>
                <a:cs typeface="Montserrat Medium"/>
                <a:sym typeface="Montserrat Medium"/>
              </a:defRPr>
            </a:lvl3pPr>
            <a:lvl4pPr lvl="3" rtl="0">
              <a:buNone/>
              <a:defRPr sz="800">
                <a:solidFill>
                  <a:schemeClr val="dk1"/>
                </a:solidFill>
                <a:latin typeface="Montserrat Medium"/>
                <a:ea typeface="Montserrat Medium"/>
                <a:cs typeface="Montserrat Medium"/>
                <a:sym typeface="Montserrat Medium"/>
              </a:defRPr>
            </a:lvl4pPr>
            <a:lvl5pPr lvl="4" rtl="0">
              <a:buNone/>
              <a:defRPr sz="800">
                <a:solidFill>
                  <a:schemeClr val="dk1"/>
                </a:solidFill>
                <a:latin typeface="Montserrat Medium"/>
                <a:ea typeface="Montserrat Medium"/>
                <a:cs typeface="Montserrat Medium"/>
                <a:sym typeface="Montserrat Medium"/>
              </a:defRPr>
            </a:lvl5pPr>
            <a:lvl6pPr lvl="5" rtl="0">
              <a:buNone/>
              <a:defRPr sz="800">
                <a:solidFill>
                  <a:schemeClr val="dk1"/>
                </a:solidFill>
                <a:latin typeface="Montserrat Medium"/>
                <a:ea typeface="Montserrat Medium"/>
                <a:cs typeface="Montserrat Medium"/>
                <a:sym typeface="Montserrat Medium"/>
              </a:defRPr>
            </a:lvl6pPr>
            <a:lvl7pPr lvl="6" rtl="0">
              <a:buNone/>
              <a:defRPr sz="800">
                <a:solidFill>
                  <a:schemeClr val="dk1"/>
                </a:solidFill>
                <a:latin typeface="Montserrat Medium"/>
                <a:ea typeface="Montserrat Medium"/>
                <a:cs typeface="Montserrat Medium"/>
                <a:sym typeface="Montserrat Medium"/>
              </a:defRPr>
            </a:lvl7pPr>
            <a:lvl8pPr lvl="7" rtl="0">
              <a:buNone/>
              <a:defRPr sz="800">
                <a:solidFill>
                  <a:schemeClr val="dk1"/>
                </a:solidFill>
                <a:latin typeface="Montserrat Medium"/>
                <a:ea typeface="Montserrat Medium"/>
                <a:cs typeface="Montserrat Medium"/>
                <a:sym typeface="Montserrat Medium"/>
              </a:defRPr>
            </a:lvl8pPr>
            <a:lvl9pPr lvl="8" rtl="0">
              <a:buNone/>
              <a:defRPr sz="800">
                <a:solidFill>
                  <a:schemeClr val="dk1"/>
                </a:solidFill>
                <a:latin typeface="Montserrat Medium"/>
                <a:ea typeface="Montserrat Medium"/>
                <a:cs typeface="Montserrat Medium"/>
                <a:sym typeface="Montserrat Medium"/>
              </a:defRPr>
            </a:lvl9pPr>
          </a:lstStyle>
          <a:p>
            <a:pPr indent="0" lvl="0" marL="0" rtl="0" algn="l">
              <a:spcBef>
                <a:spcPts val="0"/>
              </a:spcBef>
              <a:spcAft>
                <a:spcPts val="0"/>
              </a:spcAft>
              <a:buNone/>
            </a:pPr>
            <a:fld id="{00000000-1234-1234-1234-123412341234}" type="slidenum">
              <a:rPr lang="en-GB"/>
              <a:t>‹#›</a:t>
            </a:fld>
            <a:endParaRPr/>
          </a:p>
        </p:txBody>
      </p:sp>
      <p:pic>
        <p:nvPicPr>
          <p:cNvPr id="9" name="Google Shape;9;p1"/>
          <p:cNvPicPr preferRelativeResize="0"/>
          <p:nvPr/>
        </p:nvPicPr>
        <p:blipFill rotWithShape="1">
          <a:blip r:embed="rId1">
            <a:alphaModFix/>
          </a:blip>
          <a:srcRect b="0" l="9" r="0" t="0"/>
          <a:stretch/>
        </p:blipFill>
        <p:spPr>
          <a:xfrm>
            <a:off x="8704149" y="4502953"/>
            <a:ext cx="224426" cy="419177"/>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289">
          <p15:clr>
            <a:srgbClr val="EA4335"/>
          </p15:clr>
        </p15:guide>
        <p15:guide id="2" pos="5471">
          <p15:clr>
            <a:srgbClr val="EA4335"/>
          </p15:clr>
        </p15:guide>
        <p15:guide id="3" orient="horz" pos="280">
          <p15:clr>
            <a:srgbClr val="EA4335"/>
          </p15:clr>
        </p15:guide>
        <p15:guide id="4" orient="horz" pos="906">
          <p15:clr>
            <a:srgbClr val="EA4335"/>
          </p15:clr>
        </p15:guide>
        <p15:guide id="5" orient="horz" pos="2784">
          <p15:clr>
            <a:srgbClr val="EA4335"/>
          </p15:clr>
        </p15:guide>
        <p15:guide id="6" orient="horz" pos="3019">
          <p15:clr>
            <a:srgbClr val="EA4335"/>
          </p15:clr>
        </p15:guide>
        <p15:guide id="7" orient="horz" pos="693">
          <p15:clr>
            <a:srgbClr val="EA4335"/>
          </p15:clr>
        </p15:guide>
        <p15:guide id="8" pos="2778">
          <p15:clr>
            <a:srgbClr val="EA4335"/>
          </p15:clr>
        </p15:guide>
        <p15:guide id="9" pos="2982">
          <p15:clr>
            <a:srgbClr val="EA4335"/>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4"/>
          <p:cNvSpPr txBox="1"/>
          <p:nvPr>
            <p:ph idx="4294967295" type="ctrTitle"/>
          </p:nvPr>
        </p:nvSpPr>
        <p:spPr>
          <a:xfrm>
            <a:off x="458975" y="1438150"/>
            <a:ext cx="8226000" cy="1861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The Haitian Revolution</a:t>
            </a:r>
            <a:endParaRPr>
              <a:solidFill>
                <a:srgbClr val="000000"/>
              </a:solidFill>
            </a:endParaRPr>
          </a:p>
        </p:txBody>
      </p:sp>
      <p:sp>
        <p:nvSpPr>
          <p:cNvPr id="81" name="Google Shape;81;p14"/>
          <p:cNvSpPr txBox="1"/>
          <p:nvPr>
            <p:ph idx="4294967295" type="subTitle"/>
          </p:nvPr>
        </p:nvSpPr>
        <p:spPr>
          <a:xfrm>
            <a:off x="458975" y="445025"/>
            <a:ext cx="8226000" cy="7926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KS3 History</a:t>
            </a:r>
            <a:r>
              <a:rPr lang="en-GB">
                <a:solidFill>
                  <a:srgbClr val="000000"/>
                </a:solidFill>
              </a:rPr>
              <a:t> </a:t>
            </a:r>
            <a:endParaRPr>
              <a:solidFill>
                <a:srgbClr val="000000"/>
              </a:solidFill>
            </a:endParaRPr>
          </a:p>
          <a:p>
            <a:pPr indent="0" lvl="0" marL="0" rtl="0" algn="l">
              <a:spcBef>
                <a:spcPts val="1000"/>
              </a:spcBef>
              <a:spcAft>
                <a:spcPts val="1000"/>
              </a:spcAft>
              <a:buNone/>
            </a:pPr>
            <a:r>
              <a:rPr lang="en-GB">
                <a:solidFill>
                  <a:srgbClr val="000000"/>
                </a:solidFill>
              </a:rPr>
              <a:t>Lesson 1 of an enquiry of 4 lessons</a:t>
            </a:r>
            <a:endParaRPr>
              <a:solidFill>
                <a:srgbClr val="000000"/>
              </a:solidFill>
            </a:endParaRPr>
          </a:p>
        </p:txBody>
      </p:sp>
      <p:sp>
        <p:nvSpPr>
          <p:cNvPr id="82" name="Google Shape;82;p14"/>
          <p:cNvSpPr txBox="1"/>
          <p:nvPr>
            <p:ph idx="4294967295" type="subTitle"/>
          </p:nvPr>
        </p:nvSpPr>
        <p:spPr>
          <a:xfrm>
            <a:off x="458975" y="4105475"/>
            <a:ext cx="3951000" cy="619500"/>
          </a:xfrm>
          <a:prstGeom prst="rect">
            <a:avLst/>
          </a:prstGeom>
        </p:spPr>
        <p:txBody>
          <a:bodyPr anchorCtr="0" anchor="t" bIns="0" lIns="0" spcFirstLastPara="1" rIns="0" wrap="square" tIns="0">
            <a:noAutofit/>
          </a:bodyPr>
          <a:lstStyle/>
          <a:p>
            <a:pPr indent="0" lvl="0" marL="0" rtl="0" algn="l">
              <a:spcBef>
                <a:spcPts val="0"/>
              </a:spcBef>
              <a:spcAft>
                <a:spcPts val="1000"/>
              </a:spcAft>
              <a:buNone/>
            </a:pPr>
            <a:r>
              <a:rPr lang="en-GB">
                <a:solidFill>
                  <a:srgbClr val="000000"/>
                </a:solidFill>
              </a:rPr>
              <a:t>Mr Arscott</a:t>
            </a:r>
            <a:endParaRPr>
              <a:solidFill>
                <a:srgbClr val="000000"/>
              </a:solidFill>
            </a:endParaRPr>
          </a:p>
        </p:txBody>
      </p:sp>
      <p:sp>
        <p:nvSpPr>
          <p:cNvPr id="83" name="Google Shape;83;p14"/>
          <p:cNvSpPr txBox="1"/>
          <p:nvPr/>
        </p:nvSpPr>
        <p:spPr>
          <a:xfrm>
            <a:off x="458975" y="2630050"/>
            <a:ext cx="8226000" cy="792600"/>
          </a:xfrm>
          <a:prstGeom prst="rect">
            <a:avLst/>
          </a:prstGeom>
          <a:noFill/>
          <a:ln>
            <a:noFill/>
          </a:ln>
        </p:spPr>
        <p:txBody>
          <a:bodyPr anchorCtr="0" anchor="t" bIns="0" lIns="0" spcFirstLastPara="1" rIns="0" wrap="square" tIns="0">
            <a:noAutofit/>
          </a:bodyPr>
          <a:lstStyle/>
          <a:p>
            <a:pPr indent="0" lvl="0" marL="0" rtl="0" algn="l">
              <a:lnSpc>
                <a:spcPct val="115000"/>
              </a:lnSpc>
              <a:spcBef>
                <a:spcPts val="0"/>
              </a:spcBef>
              <a:spcAft>
                <a:spcPts val="0"/>
              </a:spcAft>
              <a:buNone/>
            </a:pPr>
            <a:r>
              <a:rPr lang="en-GB" sz="1800">
                <a:latin typeface="Montserrat"/>
                <a:ea typeface="Montserrat"/>
                <a:cs typeface="Montserrat"/>
                <a:sym typeface="Montserrat"/>
              </a:rPr>
              <a:t>Reactions to the French Revolution</a:t>
            </a:r>
            <a:endParaRPr sz="1800">
              <a:latin typeface="Montserrat"/>
              <a:ea typeface="Montserrat"/>
              <a:cs typeface="Montserrat"/>
              <a:sym typeface="Montserrat"/>
            </a:endParaRPr>
          </a:p>
        </p:txBody>
      </p:sp>
      <p:sp>
        <p:nvSpPr>
          <p:cNvPr id="84" name="Google Shape;84;p14"/>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5"/>
          <p:cNvSpPr txBox="1"/>
          <p:nvPr>
            <p:ph idx="1" type="body"/>
          </p:nvPr>
        </p:nvSpPr>
        <p:spPr>
          <a:xfrm>
            <a:off x="168650" y="763050"/>
            <a:ext cx="4482900" cy="38559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The French Revolution did not only affect France. The consequences of the French Revolution could immediately be felt across Europe and the Americas. Like Britain, France had colonies in the Americas in the eighteenth century. Both Britain and France made huge amounts of money from colonies in the </a:t>
            </a:r>
            <a:r>
              <a:rPr lang="en-GB"/>
              <a:t>Caribbean</a:t>
            </a:r>
            <a:r>
              <a:rPr lang="en-GB"/>
              <a:t>. These colonies made money because they included enslaved people who were forced to work for free. One of these French colonies was called St Domingue. </a:t>
            </a:r>
            <a:endParaRPr/>
          </a:p>
          <a:p>
            <a:pPr indent="0" lvl="0" marL="0" rtl="0" algn="l">
              <a:spcBef>
                <a:spcPts val="1000"/>
              </a:spcBef>
              <a:spcAft>
                <a:spcPts val="1000"/>
              </a:spcAft>
              <a:buNone/>
            </a:pPr>
            <a:r>
              <a:t/>
            </a:r>
            <a:endParaRPr sz="1700"/>
          </a:p>
        </p:txBody>
      </p:sp>
      <p:sp>
        <p:nvSpPr>
          <p:cNvPr id="90" name="Google Shape;90;p15"/>
          <p:cNvSpPr txBox="1"/>
          <p:nvPr/>
        </p:nvSpPr>
        <p:spPr>
          <a:xfrm>
            <a:off x="56900" y="88050"/>
            <a:ext cx="5401800" cy="522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1000"/>
              </a:spcAft>
              <a:buNone/>
            </a:pPr>
            <a:r>
              <a:rPr b="1" lang="en-GB" sz="2200">
                <a:latin typeface="Montserrat"/>
                <a:ea typeface="Montserrat"/>
                <a:cs typeface="Montserrat"/>
                <a:sym typeface="Montserrat"/>
              </a:rPr>
              <a:t>Slave colonies</a:t>
            </a:r>
            <a:endParaRPr b="1"/>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6"/>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96" name="Google Shape;96;p16"/>
          <p:cNvSpPr txBox="1"/>
          <p:nvPr>
            <p:ph idx="1" type="body"/>
          </p:nvPr>
        </p:nvSpPr>
        <p:spPr>
          <a:xfrm>
            <a:off x="299850" y="786325"/>
            <a:ext cx="8437800" cy="38571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t>St Domingue was full of large farms called plantations. On these plantations sugar was grown and </a:t>
            </a:r>
            <a:r>
              <a:rPr b="1" lang="en-GB"/>
              <a:t>processed </a:t>
            </a:r>
            <a:r>
              <a:rPr lang="en-GB"/>
              <a:t>so that it could be sold in Europe. Growing and processing sugar in the </a:t>
            </a:r>
            <a:r>
              <a:rPr lang="en-GB"/>
              <a:t>Caribbean</a:t>
            </a:r>
            <a:r>
              <a:rPr lang="en-GB"/>
              <a:t> heat was difficult and dangerous work. The plantation owners imported enslaved people from West Africa and forced them to work on the plantations. As the work was dangerous, thousands of enslaved people died and so plantation owners constantly had to import more enslaved people. Enslaved people often </a:t>
            </a:r>
            <a:r>
              <a:rPr b="1" lang="en-GB"/>
              <a:t>rebelled </a:t>
            </a:r>
            <a:r>
              <a:rPr lang="en-GB"/>
              <a:t>against the conditions and their lack of freedom. In order to keep control, plantation owners used harsh punishments to scare enslaved people from rebelling. These harsh punishments included whipping, amputation of limbs and slow executions. Under the </a:t>
            </a:r>
            <a:r>
              <a:rPr b="1" lang="en-GB"/>
              <a:t>Ancien Regime</a:t>
            </a:r>
            <a:r>
              <a:rPr lang="en-GB"/>
              <a:t>, this cruel treatment of enslaved people was accepted because St Domingue’s sugar helped keep France wealthy.</a:t>
            </a:r>
            <a:endParaRPr/>
          </a:p>
          <a:p>
            <a:pPr indent="0" lvl="0" marL="0" rtl="0" algn="l">
              <a:spcBef>
                <a:spcPts val="1000"/>
              </a:spcBef>
              <a:spcAft>
                <a:spcPts val="0"/>
              </a:spcAft>
              <a:buNone/>
            </a:pPr>
            <a:r>
              <a:t/>
            </a:r>
            <a:endParaRPr/>
          </a:p>
          <a:p>
            <a:pPr indent="0" lvl="0" marL="0" rtl="0" algn="l">
              <a:spcBef>
                <a:spcPts val="1000"/>
              </a:spcBef>
              <a:spcAft>
                <a:spcPts val="1000"/>
              </a:spcAft>
              <a:buNone/>
            </a:pPr>
            <a:r>
              <a:t/>
            </a:r>
            <a:endParaRPr/>
          </a:p>
        </p:txBody>
      </p:sp>
      <p:sp>
        <p:nvSpPr>
          <p:cNvPr id="97" name="Google Shape;97;p16"/>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
        <p:nvSpPr>
          <p:cNvPr id="98" name="Google Shape;98;p16"/>
          <p:cNvSpPr txBox="1"/>
          <p:nvPr/>
        </p:nvSpPr>
        <p:spPr>
          <a:xfrm>
            <a:off x="209300" y="240450"/>
            <a:ext cx="5401800" cy="522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1000"/>
              </a:spcAft>
              <a:buNone/>
            </a:pPr>
            <a:r>
              <a:rPr b="1" lang="en-GB" sz="2200">
                <a:latin typeface="Montserrat"/>
                <a:ea typeface="Montserrat"/>
                <a:cs typeface="Montserrat"/>
                <a:sym typeface="Montserrat"/>
              </a:rPr>
              <a:t>Plantations</a:t>
            </a:r>
            <a:endParaRPr b="1"/>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7"/>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04" name="Google Shape;104;p17"/>
          <p:cNvSpPr txBox="1"/>
          <p:nvPr>
            <p:ph idx="1" type="body"/>
          </p:nvPr>
        </p:nvSpPr>
        <p:spPr>
          <a:xfrm>
            <a:off x="289450" y="639900"/>
            <a:ext cx="8606400" cy="44025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sz="1500"/>
              <a:t>The people of St Domingue were excited when they heard the French Revolutionary slogan of ‘Liberty, equality, fraternity’ in 1789. However, different groups understood the slogan in different ways. White plantation owners thought they might be free to make more money. There was a group of free people who were mixed race who hoped they might receive equal political rights with the white plantation owners. The enslaved people hoped they would be given their liberty. At first little changed. </a:t>
            </a:r>
            <a:endParaRPr sz="1500"/>
          </a:p>
          <a:p>
            <a:pPr indent="0" lvl="0" marL="0" rtl="0" algn="l">
              <a:lnSpc>
                <a:spcPct val="140000"/>
              </a:lnSpc>
              <a:spcBef>
                <a:spcPts val="1000"/>
              </a:spcBef>
              <a:spcAft>
                <a:spcPts val="1000"/>
              </a:spcAft>
              <a:buNone/>
            </a:pPr>
            <a:r>
              <a:rPr lang="en-GB" sz="1500"/>
              <a:t>In 1791, a slave rebellion began. The rebellion started as a ‘burning’ where sugarcane was intentionally destroyed. But the the rebellion quickly turned into a guerrilla war where enslaved people carried out hit and run attacks. The slave-owners were losing control. The war then became complicated because Britain became involved. Britain was scared the revolutionary idea of freeing enslaved people might spread to its slave colonies like Jamaica. So Britain supported the white plantation owners against the enslaved people. </a:t>
            </a:r>
            <a:endParaRPr sz="1500"/>
          </a:p>
        </p:txBody>
      </p:sp>
      <p:sp>
        <p:nvSpPr>
          <p:cNvPr id="105" name="Google Shape;105;p17"/>
          <p:cNvSpPr txBox="1"/>
          <p:nvPr/>
        </p:nvSpPr>
        <p:spPr>
          <a:xfrm>
            <a:off x="213250" y="193500"/>
            <a:ext cx="5401800" cy="522600"/>
          </a:xfrm>
          <a:prstGeom prst="rect">
            <a:avLst/>
          </a:prstGeom>
          <a:noFill/>
          <a:ln>
            <a:noFill/>
          </a:ln>
        </p:spPr>
        <p:txBody>
          <a:bodyPr anchorCtr="0" anchor="t" bIns="91425" lIns="91425" spcFirstLastPara="1" rIns="91425" wrap="square" tIns="91425">
            <a:noAutofit/>
          </a:bodyPr>
          <a:lstStyle/>
          <a:p>
            <a:pPr indent="0" lvl="0" marL="0" rtl="0" algn="l">
              <a:lnSpc>
                <a:spcPct val="130000"/>
              </a:lnSpc>
              <a:spcBef>
                <a:spcPts val="0"/>
              </a:spcBef>
              <a:spcAft>
                <a:spcPts val="1000"/>
              </a:spcAft>
              <a:buNone/>
            </a:pPr>
            <a:r>
              <a:rPr b="1" lang="en-GB" sz="2200">
                <a:latin typeface="Montserrat"/>
                <a:ea typeface="Montserrat"/>
                <a:cs typeface="Montserrat"/>
                <a:sym typeface="Montserrat"/>
              </a:rPr>
              <a:t>Revolution</a:t>
            </a:r>
            <a:endParaRPr b="1"/>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8"/>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11" name="Google Shape;111;p18"/>
          <p:cNvSpPr txBox="1"/>
          <p:nvPr>
            <p:ph idx="1" type="body"/>
          </p:nvPr>
        </p:nvSpPr>
        <p:spPr>
          <a:xfrm>
            <a:off x="196750" y="68625"/>
            <a:ext cx="6456300" cy="38790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lang="en-GB"/>
              <a:t>A former enslaved man called Toussaint L’Ouverture emerged as a talented military leader. He led the slave armies to defeat the plantation owners and British troops. L’Ouverture however was not only a good soldier. He was also very intelligent and was interested in Enlightenment ideas. His leadership and success in St Domingue helped to convince the Revolutionaries in France to make slavery illegal in all French colonies in 1793. L’Ouverture however went even further and wrote a new constitution for the French colony.  This constitution said:</a:t>
            </a:r>
            <a:endParaRPr/>
          </a:p>
          <a:p>
            <a:pPr indent="0" lvl="0" marL="0" rtl="0" algn="l">
              <a:lnSpc>
                <a:spcPct val="140000"/>
              </a:lnSpc>
              <a:spcBef>
                <a:spcPts val="1000"/>
              </a:spcBef>
              <a:spcAft>
                <a:spcPts val="0"/>
              </a:spcAft>
              <a:buNone/>
            </a:pPr>
            <a:r>
              <a:rPr i="1" lang="en-GB"/>
              <a:t>3. - There cannot exist slaves on this territory, servitude is therein forever abolished. All men are born, live and die free and French. </a:t>
            </a:r>
            <a:endParaRPr i="1"/>
          </a:p>
          <a:p>
            <a:pPr indent="0" lvl="0" marL="0" rtl="0" algn="l">
              <a:lnSpc>
                <a:spcPct val="140000"/>
              </a:lnSpc>
              <a:spcBef>
                <a:spcPts val="1000"/>
              </a:spcBef>
              <a:spcAft>
                <a:spcPts val="1000"/>
              </a:spcAft>
              <a:buNone/>
            </a:pPr>
            <a:r>
              <a:rPr i="1" lang="en-GB"/>
              <a:t> 4. – All men, regardless of colour, are eligible to all employment.</a:t>
            </a:r>
            <a:endParaRPr i="1"/>
          </a:p>
        </p:txBody>
      </p:sp>
      <p:sp>
        <p:nvSpPr>
          <p:cNvPr id="112" name="Google Shape;112;p18"/>
          <p:cNvSpPr txBox="1"/>
          <p:nvPr/>
        </p:nvSpPr>
        <p:spPr>
          <a:xfrm>
            <a:off x="6987900" y="3429675"/>
            <a:ext cx="2079900" cy="417600"/>
          </a:xfrm>
          <a:prstGeom prst="rect">
            <a:avLst/>
          </a:prstGeom>
          <a:noFill/>
          <a:ln>
            <a:noFill/>
          </a:ln>
        </p:spPr>
        <p:txBody>
          <a:bodyPr anchorCtr="0" anchor="b" bIns="0" lIns="0" spcFirstLastPara="1" rIns="0" wrap="square" tIns="0">
            <a:noAutofit/>
          </a:bodyPr>
          <a:lstStyle/>
          <a:p>
            <a:pPr indent="0" lvl="0" marL="0" rtl="0" algn="l">
              <a:lnSpc>
                <a:spcPct val="130000"/>
              </a:lnSpc>
              <a:spcBef>
                <a:spcPts val="0"/>
              </a:spcBef>
              <a:spcAft>
                <a:spcPts val="0"/>
              </a:spcAft>
              <a:buNone/>
            </a:pPr>
            <a:r>
              <a:rPr lang="en-GB" sz="800"/>
              <a:t>...</a:t>
            </a:r>
            <a:endParaRPr sz="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19"/>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18" name="Google Shape;118;p19"/>
          <p:cNvSpPr txBox="1"/>
          <p:nvPr>
            <p:ph idx="1" type="body"/>
          </p:nvPr>
        </p:nvSpPr>
        <p:spPr>
          <a:xfrm>
            <a:off x="353075" y="277325"/>
            <a:ext cx="8331900" cy="4047300"/>
          </a:xfrm>
          <a:prstGeom prst="rect">
            <a:avLst/>
          </a:prstGeom>
        </p:spPr>
        <p:txBody>
          <a:bodyPr anchorCtr="0" anchor="t" bIns="0" lIns="0" spcFirstLastPara="1" rIns="0" wrap="square" tIns="0">
            <a:noAutofit/>
          </a:bodyPr>
          <a:lstStyle/>
          <a:p>
            <a:pPr indent="0" lvl="0" marL="0" rtl="0" algn="l">
              <a:lnSpc>
                <a:spcPct val="140000"/>
              </a:lnSpc>
              <a:spcBef>
                <a:spcPts val="1000"/>
              </a:spcBef>
              <a:spcAft>
                <a:spcPts val="0"/>
              </a:spcAft>
              <a:buNone/>
            </a:pPr>
            <a:r>
              <a:rPr i="1" lang="en-GB"/>
              <a:t>3. - There cannot exist slaves on this territory, servitude is therein forever abolished. All men are born, live and die free and French. </a:t>
            </a:r>
            <a:endParaRPr i="1"/>
          </a:p>
          <a:p>
            <a:pPr indent="0" lvl="0" marL="0" rtl="0" algn="l">
              <a:lnSpc>
                <a:spcPct val="140000"/>
              </a:lnSpc>
              <a:spcBef>
                <a:spcPts val="1000"/>
              </a:spcBef>
              <a:spcAft>
                <a:spcPts val="0"/>
              </a:spcAft>
              <a:buNone/>
            </a:pPr>
            <a:r>
              <a:rPr i="1" lang="en-GB"/>
              <a:t> 4. – All men, regardless of colour, are eligible to all employment.</a:t>
            </a:r>
            <a:endParaRPr/>
          </a:p>
          <a:p>
            <a:pPr indent="0" lvl="0" marL="0" rtl="0" algn="l">
              <a:spcBef>
                <a:spcPts val="1000"/>
              </a:spcBef>
              <a:spcAft>
                <a:spcPts val="0"/>
              </a:spcAft>
              <a:buNone/>
            </a:pPr>
            <a:r>
              <a:rPr lang="en-GB"/>
              <a:t>These two points took Enlightenment thinking further than any other document at the time. They made it clear that ‘liberty’ meant slavery was always wrong and that ‘equality’ meant humans of every ethnicity should be treated equally. This exciting and radical document scared European powers. The British and French governments were both worried these ideas would weaken their power in the Caribbean colonies. A new war broke out and this time the people of St Domingue fought for independence from France. In 1804 France was defeated and a new country was created called Haiti.</a:t>
            </a:r>
            <a:endParaRPr/>
          </a:p>
          <a:p>
            <a:pPr indent="0" lvl="0" marL="0" rtl="0" algn="l">
              <a:spcBef>
                <a:spcPts val="1000"/>
              </a:spcBef>
              <a:spcAft>
                <a:spcPts val="0"/>
              </a:spcAft>
              <a:buNone/>
            </a:pPr>
            <a:r>
              <a:t/>
            </a:r>
            <a:endParaRPr/>
          </a:p>
          <a:p>
            <a:pPr indent="0" lvl="0" marL="0" rtl="0" algn="l">
              <a:spcBef>
                <a:spcPts val="1000"/>
              </a:spcBef>
              <a:spcAft>
                <a:spcPts val="10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0"/>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Glossary</a:t>
            </a:r>
            <a:endParaRPr>
              <a:solidFill>
                <a:srgbClr val="000000"/>
              </a:solidFill>
            </a:endParaRPr>
          </a:p>
        </p:txBody>
      </p:sp>
      <p:sp>
        <p:nvSpPr>
          <p:cNvPr id="124" name="Google Shape;124;p20"/>
          <p:cNvSpPr txBox="1"/>
          <p:nvPr/>
        </p:nvSpPr>
        <p:spPr>
          <a:xfrm>
            <a:off x="403050" y="1071750"/>
            <a:ext cx="8013900" cy="3000000"/>
          </a:xfrm>
          <a:prstGeom prst="rect">
            <a:avLst/>
          </a:prstGeom>
          <a:noFill/>
          <a:ln>
            <a:noFill/>
          </a:ln>
        </p:spPr>
        <p:txBody>
          <a:bodyPr anchorCtr="0" anchor="t" bIns="91425" lIns="91425" spcFirstLastPara="1" rIns="91425" wrap="square" tIns="91425">
            <a:noAutofit/>
          </a:bodyPr>
          <a:lstStyle/>
          <a:p>
            <a:pPr indent="0" lvl="0" marL="0" rtl="0" algn="l">
              <a:lnSpc>
                <a:spcPct val="150000"/>
              </a:lnSpc>
              <a:spcBef>
                <a:spcPts val="0"/>
              </a:spcBef>
              <a:spcAft>
                <a:spcPts val="0"/>
              </a:spcAft>
              <a:buNone/>
            </a:pPr>
            <a:r>
              <a:rPr b="1" lang="en-GB" sz="1800">
                <a:latin typeface="Montserrat"/>
                <a:ea typeface="Montserrat"/>
                <a:cs typeface="Montserrat"/>
                <a:sym typeface="Montserrat"/>
              </a:rPr>
              <a:t>Ancien Regime: </a:t>
            </a:r>
            <a:r>
              <a:rPr lang="en-GB" sz="1800">
                <a:latin typeface="Montserrat"/>
                <a:ea typeface="Montserrat"/>
                <a:cs typeface="Montserrat"/>
                <a:sym typeface="Montserrat"/>
              </a:rPr>
              <a:t>France before the 1789 Revolution.</a:t>
            </a:r>
            <a:endParaRPr sz="1800">
              <a:latin typeface="Montserrat"/>
              <a:ea typeface="Montserrat"/>
              <a:cs typeface="Montserrat"/>
              <a:sym typeface="Montserrat"/>
            </a:endParaRPr>
          </a:p>
          <a:p>
            <a:pPr indent="0" lvl="0" marL="0" rtl="0" algn="l">
              <a:lnSpc>
                <a:spcPct val="150000"/>
              </a:lnSpc>
              <a:spcBef>
                <a:spcPts val="0"/>
              </a:spcBef>
              <a:spcAft>
                <a:spcPts val="0"/>
              </a:spcAft>
              <a:buNone/>
            </a:pPr>
            <a:r>
              <a:rPr b="1" lang="en-GB" sz="1800">
                <a:latin typeface="Montserrat"/>
                <a:ea typeface="Montserrat"/>
                <a:cs typeface="Montserrat"/>
                <a:sym typeface="Montserrat"/>
              </a:rPr>
              <a:t>Guerilla warfare:</a:t>
            </a:r>
            <a:r>
              <a:rPr lang="en-GB" sz="1800">
                <a:latin typeface="Montserrat"/>
                <a:ea typeface="Montserrat"/>
                <a:cs typeface="Montserrat"/>
                <a:sym typeface="Montserrat"/>
              </a:rPr>
              <a:t> a type of fighting where a less well equipped army can weaken a larger army by carrying out lots of small attacks and then disappearing. </a:t>
            </a:r>
            <a:endParaRPr sz="1800">
              <a:latin typeface="Montserrat"/>
              <a:ea typeface="Montserrat"/>
              <a:cs typeface="Montserrat"/>
              <a:sym typeface="Montserrat"/>
            </a:endParaRPr>
          </a:p>
          <a:p>
            <a:pPr indent="0" lvl="0" marL="0" rtl="0" algn="l">
              <a:lnSpc>
                <a:spcPct val="150000"/>
              </a:lnSpc>
              <a:spcBef>
                <a:spcPts val="0"/>
              </a:spcBef>
              <a:spcAft>
                <a:spcPts val="0"/>
              </a:spcAft>
              <a:buNone/>
            </a:pPr>
            <a:r>
              <a:rPr b="1" lang="en-GB" sz="1800">
                <a:latin typeface="Montserrat"/>
                <a:ea typeface="Montserrat"/>
                <a:cs typeface="Montserrat"/>
                <a:sym typeface="Montserrat"/>
              </a:rPr>
              <a:t>Processed</a:t>
            </a:r>
            <a:r>
              <a:rPr lang="en-GB" sz="1800">
                <a:latin typeface="Montserrat"/>
                <a:ea typeface="Montserrat"/>
                <a:cs typeface="Montserrat"/>
                <a:sym typeface="Montserrat"/>
              </a:rPr>
              <a:t>: the conversion of sugarcane into the sugar we eat.</a:t>
            </a:r>
            <a:endParaRPr sz="1800">
              <a:latin typeface="Montserrat"/>
              <a:ea typeface="Montserrat"/>
              <a:cs typeface="Montserrat"/>
              <a:sym typeface="Montserrat"/>
            </a:endParaRPr>
          </a:p>
          <a:p>
            <a:pPr indent="0" lvl="0" marL="0" rtl="0" algn="l">
              <a:lnSpc>
                <a:spcPct val="150000"/>
              </a:lnSpc>
              <a:spcBef>
                <a:spcPts val="0"/>
              </a:spcBef>
              <a:spcAft>
                <a:spcPts val="0"/>
              </a:spcAft>
              <a:buNone/>
            </a:pPr>
            <a:r>
              <a:rPr b="1" lang="en-GB" sz="1800">
                <a:latin typeface="Montserrat"/>
                <a:ea typeface="Montserrat"/>
                <a:cs typeface="Montserrat"/>
                <a:sym typeface="Montserrat"/>
              </a:rPr>
              <a:t>Rebellion</a:t>
            </a:r>
            <a:r>
              <a:rPr lang="en-GB" sz="1800">
                <a:latin typeface="Montserrat"/>
                <a:ea typeface="Montserrat"/>
                <a:cs typeface="Montserrat"/>
                <a:sym typeface="Montserrat"/>
              </a:rPr>
              <a:t>: an event where a group of people rise up against those who are in charge and refuse to obey orders. (Rebellions can often lead to revolutions.)</a:t>
            </a:r>
            <a:endParaRPr sz="1800">
              <a:latin typeface="Montserrat"/>
              <a:ea typeface="Montserrat"/>
              <a:cs typeface="Montserrat"/>
              <a:sym typeface="Montserrat"/>
            </a:endParaRPr>
          </a:p>
        </p:txBody>
      </p:sp>
      <p:sp>
        <p:nvSpPr>
          <p:cNvPr id="125" name="Google Shape;125;p20"/>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21"/>
          <p:cNvSpPr txBox="1"/>
          <p:nvPr/>
        </p:nvSpPr>
        <p:spPr>
          <a:xfrm>
            <a:off x="468400" y="4793325"/>
            <a:ext cx="3305400" cy="150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800">
              <a:solidFill>
                <a:srgbClr val="00A099"/>
              </a:solidFill>
              <a:latin typeface="Montserrat Medium"/>
              <a:ea typeface="Montserrat Medium"/>
              <a:cs typeface="Montserrat Medium"/>
              <a:sym typeface="Montserrat Medium"/>
            </a:endParaRPr>
          </a:p>
        </p:txBody>
      </p:sp>
      <p:sp>
        <p:nvSpPr>
          <p:cNvPr id="131" name="Google Shape;131;p21"/>
          <p:cNvSpPr txBox="1"/>
          <p:nvPr>
            <p:ph type="title"/>
          </p:nvPr>
        </p:nvSpPr>
        <p:spPr>
          <a:xfrm>
            <a:off x="458975" y="4450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sz="2800">
                <a:solidFill>
                  <a:srgbClr val="000000"/>
                </a:solidFill>
              </a:rPr>
              <a:t>Comprehension Questions</a:t>
            </a:r>
            <a:endParaRPr sz="2800">
              <a:solidFill>
                <a:srgbClr val="000000"/>
              </a:solidFill>
            </a:endParaRPr>
          </a:p>
        </p:txBody>
      </p:sp>
      <p:sp>
        <p:nvSpPr>
          <p:cNvPr id="132" name="Google Shape;132;p21"/>
          <p:cNvSpPr txBox="1"/>
          <p:nvPr>
            <p:ph idx="1" type="body"/>
          </p:nvPr>
        </p:nvSpPr>
        <p:spPr>
          <a:xfrm>
            <a:off x="458975" y="980950"/>
            <a:ext cx="8226000" cy="2981100"/>
          </a:xfrm>
          <a:prstGeom prst="rect">
            <a:avLst/>
          </a:prstGeom>
        </p:spPr>
        <p:txBody>
          <a:bodyPr anchorCtr="0" anchor="t" bIns="0" lIns="0" spcFirstLastPara="1" rIns="0" wrap="square" tIns="0">
            <a:noAutofit/>
          </a:bodyPr>
          <a:lstStyle/>
          <a:p>
            <a:pPr indent="-361950" lvl="0" marL="457200" rtl="0" algn="l">
              <a:lnSpc>
                <a:spcPct val="100000"/>
              </a:lnSpc>
              <a:spcBef>
                <a:spcPts val="0"/>
              </a:spcBef>
              <a:spcAft>
                <a:spcPts val="0"/>
              </a:spcAft>
              <a:buClr>
                <a:srgbClr val="000000"/>
              </a:buClr>
              <a:buSzPts val="2100"/>
              <a:buAutoNum type="arabicPeriod"/>
            </a:pPr>
            <a:r>
              <a:rPr lang="en-GB" sz="2100">
                <a:solidFill>
                  <a:srgbClr val="000000"/>
                </a:solidFill>
              </a:rPr>
              <a:t>Which country owned the colony of St Domingue?</a:t>
            </a:r>
            <a:endParaRPr sz="2100">
              <a:solidFill>
                <a:srgbClr val="000000"/>
              </a:solidFill>
            </a:endParaRPr>
          </a:p>
          <a:p>
            <a:pPr indent="0" lvl="0" marL="0" rtl="0" algn="l">
              <a:lnSpc>
                <a:spcPct val="100000"/>
              </a:lnSpc>
              <a:spcBef>
                <a:spcPts val="0"/>
              </a:spcBef>
              <a:spcAft>
                <a:spcPts val="0"/>
              </a:spcAft>
              <a:buNone/>
            </a:pPr>
            <a:r>
              <a:t/>
            </a:r>
            <a:endParaRPr sz="2100">
              <a:solidFill>
                <a:srgbClr val="000000"/>
              </a:solidFill>
            </a:endParaRPr>
          </a:p>
          <a:p>
            <a:pPr indent="0" lvl="0" marL="0" rtl="0" algn="l">
              <a:lnSpc>
                <a:spcPct val="100000"/>
              </a:lnSpc>
              <a:spcBef>
                <a:spcPts val="0"/>
              </a:spcBef>
              <a:spcAft>
                <a:spcPts val="0"/>
              </a:spcAft>
              <a:buNone/>
            </a:pPr>
            <a:r>
              <a:rPr lang="en-GB" sz="2100" u="sng">
                <a:solidFill>
                  <a:srgbClr val="000000"/>
                </a:solidFill>
              </a:rPr>
              <a:t>Sentence starter: </a:t>
            </a:r>
            <a:r>
              <a:rPr lang="en-GB" sz="2100">
                <a:solidFill>
                  <a:srgbClr val="000000"/>
                </a:solidFill>
              </a:rPr>
              <a:t>The colony of St Domingue was owned by….</a:t>
            </a:r>
            <a:endParaRPr sz="2100">
              <a:solidFill>
                <a:srgbClr val="000000"/>
              </a:solidFill>
            </a:endParaRPr>
          </a:p>
          <a:p>
            <a:pPr indent="0" lvl="0" marL="0" rtl="0" algn="l">
              <a:lnSpc>
                <a:spcPct val="100000"/>
              </a:lnSpc>
              <a:spcBef>
                <a:spcPts val="0"/>
              </a:spcBef>
              <a:spcAft>
                <a:spcPts val="0"/>
              </a:spcAft>
              <a:buNone/>
            </a:pPr>
            <a:r>
              <a:t/>
            </a:r>
            <a:endParaRPr sz="2100">
              <a:solidFill>
                <a:srgbClr val="000000"/>
              </a:solidFill>
            </a:endParaRPr>
          </a:p>
          <a:p>
            <a:pPr indent="-361950" lvl="0" marL="457200" rtl="0" algn="l">
              <a:lnSpc>
                <a:spcPct val="100000"/>
              </a:lnSpc>
              <a:spcBef>
                <a:spcPts val="0"/>
              </a:spcBef>
              <a:spcAft>
                <a:spcPts val="0"/>
              </a:spcAft>
              <a:buClr>
                <a:srgbClr val="000000"/>
              </a:buClr>
              <a:buSzPts val="2100"/>
              <a:buAutoNum type="arabicPeriod"/>
            </a:pPr>
            <a:r>
              <a:rPr lang="en-GB" sz="2100">
                <a:solidFill>
                  <a:srgbClr val="000000"/>
                </a:solidFill>
              </a:rPr>
              <a:t>How did plantation owners try and keep control of the enslaved people on St Domingue?</a:t>
            </a:r>
            <a:endParaRPr sz="2100">
              <a:solidFill>
                <a:srgbClr val="000000"/>
              </a:solidFill>
            </a:endParaRPr>
          </a:p>
          <a:p>
            <a:pPr indent="-361950" lvl="0" marL="457200" rtl="0" algn="l">
              <a:lnSpc>
                <a:spcPct val="100000"/>
              </a:lnSpc>
              <a:spcBef>
                <a:spcPts val="0"/>
              </a:spcBef>
              <a:spcAft>
                <a:spcPts val="0"/>
              </a:spcAft>
              <a:buClr>
                <a:srgbClr val="000000"/>
              </a:buClr>
              <a:buSzPts val="2100"/>
              <a:buAutoNum type="arabicPeriod"/>
            </a:pPr>
            <a:r>
              <a:rPr lang="en-GB" sz="2100">
                <a:solidFill>
                  <a:srgbClr val="000000"/>
                </a:solidFill>
              </a:rPr>
              <a:t>How did the slave rebellion begin in 1791?</a:t>
            </a:r>
            <a:endParaRPr sz="2100">
              <a:solidFill>
                <a:srgbClr val="000000"/>
              </a:solidFill>
            </a:endParaRPr>
          </a:p>
          <a:p>
            <a:pPr indent="-361950" lvl="0" marL="457200" rtl="0" algn="l">
              <a:lnSpc>
                <a:spcPct val="100000"/>
              </a:lnSpc>
              <a:spcBef>
                <a:spcPts val="0"/>
              </a:spcBef>
              <a:spcAft>
                <a:spcPts val="0"/>
              </a:spcAft>
              <a:buClr>
                <a:srgbClr val="000000"/>
              </a:buClr>
              <a:buSzPts val="2100"/>
              <a:buAutoNum type="arabicPeriod"/>
            </a:pPr>
            <a:r>
              <a:rPr lang="en-GB" sz="2100">
                <a:solidFill>
                  <a:srgbClr val="000000"/>
                </a:solidFill>
              </a:rPr>
              <a:t>Why did Britain involve itself in the conflict between St Domingue’s enslaved people and plantation owners?</a:t>
            </a:r>
            <a:endParaRPr sz="2100">
              <a:solidFill>
                <a:srgbClr val="000000"/>
              </a:solidFill>
            </a:endParaRPr>
          </a:p>
          <a:p>
            <a:pPr indent="-361950" lvl="0" marL="457200" rtl="0" algn="l">
              <a:lnSpc>
                <a:spcPct val="100000"/>
              </a:lnSpc>
              <a:spcBef>
                <a:spcPts val="0"/>
              </a:spcBef>
              <a:spcAft>
                <a:spcPts val="0"/>
              </a:spcAft>
              <a:buClr>
                <a:srgbClr val="000000"/>
              </a:buClr>
              <a:buSzPts val="2100"/>
              <a:buAutoNum type="arabicPeriod"/>
            </a:pPr>
            <a:r>
              <a:rPr lang="en-GB" sz="2100" u="sng">
                <a:solidFill>
                  <a:srgbClr val="000000"/>
                </a:solidFill>
              </a:rPr>
              <a:t>Challenge question</a:t>
            </a:r>
            <a:r>
              <a:rPr lang="en-GB" sz="2100">
                <a:solidFill>
                  <a:srgbClr val="000000"/>
                </a:solidFill>
              </a:rPr>
              <a:t>: In what ways was Toussaint L’Ouverture a good leader?</a:t>
            </a:r>
            <a:endParaRPr sz="2100">
              <a:solidFill>
                <a:srgbClr val="000000"/>
              </a:solidFill>
            </a:endParaRPr>
          </a:p>
          <a:p>
            <a:pPr indent="0" lvl="0" marL="457200" rtl="0" algn="l">
              <a:lnSpc>
                <a:spcPct val="100000"/>
              </a:lnSpc>
              <a:spcBef>
                <a:spcPts val="0"/>
              </a:spcBef>
              <a:spcAft>
                <a:spcPts val="0"/>
              </a:spcAft>
              <a:buNone/>
            </a:pPr>
            <a:r>
              <a:t/>
            </a:r>
            <a:endParaRPr sz="2200">
              <a:solidFill>
                <a:srgbClr val="000000"/>
              </a:solidFill>
            </a:endParaRPr>
          </a:p>
          <a:p>
            <a:pPr indent="0" lvl="0" marL="0" rtl="0" algn="l">
              <a:lnSpc>
                <a:spcPct val="100000"/>
              </a:lnSpc>
              <a:spcBef>
                <a:spcPts val="0"/>
              </a:spcBef>
              <a:spcAft>
                <a:spcPts val="0"/>
              </a:spcAft>
              <a:buNone/>
            </a:pPr>
            <a:r>
              <a:t/>
            </a:r>
            <a:endParaRPr sz="2200">
              <a:solidFill>
                <a:srgbClr val="000000"/>
              </a:solidFill>
            </a:endParaRPr>
          </a:p>
        </p:txBody>
      </p:sp>
      <p:sp>
        <p:nvSpPr>
          <p:cNvPr id="133" name="Google Shape;133;p21"/>
          <p:cNvSpPr txBox="1"/>
          <p:nvPr>
            <p:ph idx="12" type="sldNum"/>
          </p:nvPr>
        </p:nvSpPr>
        <p:spPr>
          <a:xfrm>
            <a:off x="458971" y="4793325"/>
            <a:ext cx="720000" cy="180000"/>
          </a:xfrm>
          <a:prstGeom prst="rect">
            <a:avLst/>
          </a:prstGeom>
        </p:spPr>
        <p:txBody>
          <a:bodyPr anchorCtr="0" anchor="t" bIns="0" lIns="0" spcFirstLastPara="1" rIns="0" wrap="square" tIns="0">
            <a:noAutofit/>
          </a:bodyPr>
          <a:lstStyle/>
          <a:p>
            <a:pPr indent="0" lvl="0" marL="0" rtl="0" algn="l">
              <a:spcBef>
                <a:spcPts val="0"/>
              </a:spcBef>
              <a:spcAft>
                <a:spcPts val="0"/>
              </a:spcAft>
              <a:buNone/>
            </a:pPr>
            <a:fld id="{00000000-1234-1234-1234-123412341234}" type="slidenum">
              <a:rPr lang="en-GB"/>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2"/>
          <p:cNvSpPr txBox="1"/>
          <p:nvPr>
            <p:ph type="title"/>
          </p:nvPr>
        </p:nvSpPr>
        <p:spPr>
          <a:xfrm>
            <a:off x="459000" y="167725"/>
            <a:ext cx="8226000" cy="814500"/>
          </a:xfrm>
          <a:prstGeom prst="rect">
            <a:avLst/>
          </a:prstGeom>
        </p:spPr>
        <p:txBody>
          <a:bodyPr anchorCtr="0" anchor="t" bIns="0" lIns="0" spcFirstLastPara="1" rIns="0" wrap="square" tIns="0">
            <a:noAutofit/>
          </a:bodyPr>
          <a:lstStyle/>
          <a:p>
            <a:pPr indent="0" lvl="0" marL="0" rtl="0" algn="l">
              <a:spcBef>
                <a:spcPts val="0"/>
              </a:spcBef>
              <a:spcAft>
                <a:spcPts val="0"/>
              </a:spcAft>
              <a:buNone/>
            </a:pPr>
            <a:r>
              <a:rPr lang="en-GB">
                <a:solidFill>
                  <a:srgbClr val="000000"/>
                </a:solidFill>
              </a:rPr>
              <a:t>Extension Question</a:t>
            </a:r>
            <a:endParaRPr>
              <a:solidFill>
                <a:srgbClr val="000000"/>
              </a:solidFill>
            </a:endParaRPr>
          </a:p>
        </p:txBody>
      </p:sp>
      <p:sp>
        <p:nvSpPr>
          <p:cNvPr id="139" name="Google Shape;139;p22"/>
          <p:cNvSpPr txBox="1"/>
          <p:nvPr/>
        </p:nvSpPr>
        <p:spPr>
          <a:xfrm>
            <a:off x="391675" y="554525"/>
            <a:ext cx="8226000" cy="8835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GB" sz="1600">
                <a:latin typeface="Montserrat"/>
                <a:ea typeface="Montserrat"/>
                <a:cs typeface="Montserrat"/>
                <a:sym typeface="Montserrat"/>
              </a:rPr>
              <a:t>6. What can we learn from Britain’s reaction to the Haitian Revolution?</a:t>
            </a:r>
            <a:endParaRPr sz="1600">
              <a:latin typeface="Montserrat"/>
              <a:ea typeface="Montserrat"/>
              <a:cs typeface="Montserrat"/>
              <a:sym typeface="Montserrat"/>
            </a:endParaRPr>
          </a:p>
          <a:p>
            <a:pPr indent="0" lvl="0" marL="0" rtl="0" algn="l">
              <a:spcBef>
                <a:spcPts val="0"/>
              </a:spcBef>
              <a:spcAft>
                <a:spcPts val="0"/>
              </a:spcAft>
              <a:buNone/>
            </a:pPr>
            <a:r>
              <a:t/>
            </a:r>
            <a:endParaRPr sz="1600">
              <a:latin typeface="Montserrat"/>
              <a:ea typeface="Montserrat"/>
              <a:cs typeface="Montserrat"/>
              <a:sym typeface="Montserrat"/>
            </a:endParaRPr>
          </a:p>
          <a:p>
            <a:pPr indent="0" lvl="0" marL="0" rtl="0" algn="l">
              <a:lnSpc>
                <a:spcPct val="140000"/>
              </a:lnSpc>
              <a:spcBef>
                <a:spcPts val="0"/>
              </a:spcBef>
              <a:spcAft>
                <a:spcPts val="0"/>
              </a:spcAft>
              <a:buNone/>
            </a:pPr>
            <a:r>
              <a:rPr lang="en-GB" sz="1500">
                <a:solidFill>
                  <a:srgbClr val="222222"/>
                </a:solidFill>
                <a:latin typeface="Montserrat"/>
                <a:ea typeface="Montserrat"/>
                <a:cs typeface="Montserrat"/>
                <a:sym typeface="Montserrat"/>
              </a:rPr>
              <a:t>Use the sentence starters and key words below to answer this question</a:t>
            </a:r>
            <a:endParaRPr sz="1500">
              <a:latin typeface="Montserrat"/>
              <a:ea typeface="Montserrat"/>
              <a:cs typeface="Montserrat"/>
              <a:sym typeface="Montserrat"/>
            </a:endParaRPr>
          </a:p>
        </p:txBody>
      </p:sp>
      <p:graphicFrame>
        <p:nvGraphicFramePr>
          <p:cNvPr id="140" name="Google Shape;140;p22"/>
          <p:cNvGraphicFramePr/>
          <p:nvPr/>
        </p:nvGraphicFramePr>
        <p:xfrm>
          <a:off x="502550" y="1519325"/>
          <a:ext cx="3000000" cy="3000000"/>
        </p:xfrm>
        <a:graphic>
          <a:graphicData uri="http://schemas.openxmlformats.org/drawingml/2006/table">
            <a:tbl>
              <a:tblPr>
                <a:noFill/>
                <a:tableStyleId>{176F4263-9CA7-4BB5-9AE2-3CA11DE31397}</a:tableStyleId>
              </a:tblPr>
              <a:tblGrid>
                <a:gridCol w="4671700"/>
                <a:gridCol w="3263475"/>
              </a:tblGrid>
              <a:tr h="381000">
                <a:tc>
                  <a:txBody>
                    <a:bodyPr/>
                    <a:lstStyle/>
                    <a:p>
                      <a:pPr indent="0" lvl="0" marL="0" rtl="0" algn="l">
                        <a:lnSpc>
                          <a:spcPct val="140000"/>
                        </a:lnSpc>
                        <a:spcBef>
                          <a:spcPts val="0"/>
                        </a:spcBef>
                        <a:spcAft>
                          <a:spcPts val="0"/>
                        </a:spcAft>
                        <a:buNone/>
                      </a:pPr>
                      <a:r>
                        <a:rPr b="1" lang="en-GB" sz="1200">
                          <a:latin typeface="Montserrat"/>
                          <a:ea typeface="Montserrat"/>
                          <a:cs typeface="Montserrat"/>
                          <a:sym typeface="Montserrat"/>
                        </a:rPr>
                        <a:t>Sentence starters options:</a:t>
                      </a:r>
                      <a:endParaRPr b="1" sz="1200">
                        <a:latin typeface="Montserrat"/>
                        <a:ea typeface="Montserrat"/>
                        <a:cs typeface="Montserrat"/>
                        <a:sym typeface="Montserrat"/>
                      </a:endParaRPr>
                    </a:p>
                  </a:txBody>
                  <a:tcPr marT="63500" marB="63500" marR="63500" marL="63500">
                    <a:solidFill>
                      <a:srgbClr val="FFFFFF"/>
                    </a:solidFill>
                  </a:tcPr>
                </a:tc>
                <a:tc>
                  <a:txBody>
                    <a:bodyPr/>
                    <a:lstStyle/>
                    <a:p>
                      <a:pPr indent="0" lvl="0" marL="0" rtl="0" algn="l">
                        <a:lnSpc>
                          <a:spcPct val="140000"/>
                        </a:lnSpc>
                        <a:spcBef>
                          <a:spcPts val="0"/>
                        </a:spcBef>
                        <a:spcAft>
                          <a:spcPts val="0"/>
                        </a:spcAft>
                        <a:buNone/>
                      </a:pPr>
                      <a:r>
                        <a:rPr b="1" lang="en-GB" sz="1200">
                          <a:latin typeface="Montserrat"/>
                          <a:ea typeface="Montserrat"/>
                          <a:cs typeface="Montserrat"/>
                          <a:sym typeface="Montserrat"/>
                        </a:rPr>
                        <a:t>Examples</a:t>
                      </a:r>
                      <a:endParaRPr b="1" sz="1200">
                        <a:latin typeface="Montserrat"/>
                        <a:ea typeface="Montserrat"/>
                        <a:cs typeface="Montserrat"/>
                        <a:sym typeface="Montserrat"/>
                      </a:endParaRPr>
                    </a:p>
                  </a:txBody>
                  <a:tcPr marT="63500" marB="63500" marR="63500" marL="63500">
                    <a:solidFill>
                      <a:srgbClr val="FFFFFF"/>
                    </a:solidFill>
                  </a:tcPr>
                </a:tc>
              </a:tr>
              <a:tr h="2853525">
                <a:tc>
                  <a:txBody>
                    <a:bodyPr/>
                    <a:lstStyle/>
                    <a:p>
                      <a:pPr indent="0" lvl="0" marL="0" rtl="0" algn="l">
                        <a:lnSpc>
                          <a:spcPct val="140000"/>
                        </a:lnSpc>
                        <a:spcBef>
                          <a:spcPts val="0"/>
                        </a:spcBef>
                        <a:spcAft>
                          <a:spcPts val="0"/>
                        </a:spcAft>
                        <a:buNone/>
                      </a:pPr>
                      <a:r>
                        <a:rPr i="1" lang="en-GB" sz="1600">
                          <a:latin typeface="Montserrat"/>
                          <a:ea typeface="Montserrat"/>
                          <a:cs typeface="Montserrat"/>
                          <a:sym typeface="Montserrat"/>
                        </a:rPr>
                        <a:t>The British government might have feared revolution because….</a:t>
                      </a:r>
                      <a:endParaRPr i="1" sz="16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1600">
                        <a:latin typeface="Montserrat"/>
                        <a:ea typeface="Montserrat"/>
                        <a:cs typeface="Montserrat"/>
                        <a:sym typeface="Montserrat"/>
                      </a:endParaRPr>
                    </a:p>
                    <a:p>
                      <a:pPr indent="0" lvl="0" marL="0" rtl="0" algn="l">
                        <a:lnSpc>
                          <a:spcPct val="140000"/>
                        </a:lnSpc>
                        <a:spcBef>
                          <a:spcPts val="0"/>
                        </a:spcBef>
                        <a:spcAft>
                          <a:spcPts val="0"/>
                        </a:spcAft>
                        <a:buNone/>
                      </a:pPr>
                      <a:r>
                        <a:t/>
                      </a:r>
                      <a:endParaRPr i="1" sz="1600">
                        <a:latin typeface="Montserrat"/>
                        <a:ea typeface="Montserrat"/>
                        <a:cs typeface="Montserrat"/>
                        <a:sym typeface="Montserrat"/>
                      </a:endParaRPr>
                    </a:p>
                    <a:p>
                      <a:pPr indent="0" lvl="0" marL="0" rtl="0" algn="l">
                        <a:lnSpc>
                          <a:spcPct val="140000"/>
                        </a:lnSpc>
                        <a:spcBef>
                          <a:spcPts val="0"/>
                        </a:spcBef>
                        <a:spcAft>
                          <a:spcPts val="0"/>
                        </a:spcAft>
                        <a:buNone/>
                      </a:pPr>
                      <a:r>
                        <a:rPr i="1" lang="en-GB" sz="1600">
                          <a:latin typeface="Montserrat"/>
                          <a:ea typeface="Montserrat"/>
                          <a:cs typeface="Montserrat"/>
                          <a:sym typeface="Montserrat"/>
                        </a:rPr>
                        <a:t>-The British government might have seen the revolution as an opportunity because….</a:t>
                      </a:r>
                      <a:endParaRPr i="1" sz="1600">
                        <a:latin typeface="Montserrat"/>
                        <a:ea typeface="Montserrat"/>
                        <a:cs typeface="Montserrat"/>
                        <a:sym typeface="Montserrat"/>
                      </a:endParaRPr>
                    </a:p>
                  </a:txBody>
                  <a:tcPr marT="63500" marB="63500" marR="63500" marL="63500"/>
                </a:tc>
                <a:tc>
                  <a:txBody>
                    <a:bodyPr/>
                    <a:lstStyle/>
                    <a:p>
                      <a:pPr indent="0" lvl="0" marL="0" rtl="0" algn="l">
                        <a:lnSpc>
                          <a:spcPct val="140000"/>
                        </a:lnSpc>
                        <a:spcBef>
                          <a:spcPts val="0"/>
                        </a:spcBef>
                        <a:spcAft>
                          <a:spcPts val="0"/>
                        </a:spcAft>
                        <a:buNone/>
                      </a:pPr>
                      <a:r>
                        <a:rPr lang="en-GB">
                          <a:latin typeface="Montserrat"/>
                          <a:ea typeface="Montserrat"/>
                          <a:cs typeface="Montserrat"/>
                          <a:sym typeface="Montserrat"/>
                        </a:rPr>
                        <a:t>-Rebellion</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-Slavery</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-Plantation</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-Liberty, Equality, Fraternity</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 Constitution</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-Independence</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-Fear</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-Revolution</a:t>
                      </a:r>
                      <a:endParaRPr>
                        <a:latin typeface="Montserrat"/>
                        <a:ea typeface="Montserrat"/>
                        <a:cs typeface="Montserrat"/>
                        <a:sym typeface="Montserrat"/>
                      </a:endParaRPr>
                    </a:p>
                    <a:p>
                      <a:pPr indent="0" lvl="0" marL="0" rtl="0" algn="l">
                        <a:lnSpc>
                          <a:spcPct val="140000"/>
                        </a:lnSpc>
                        <a:spcBef>
                          <a:spcPts val="0"/>
                        </a:spcBef>
                        <a:spcAft>
                          <a:spcPts val="0"/>
                        </a:spcAft>
                        <a:buNone/>
                      </a:pPr>
                      <a:r>
                        <a:rPr lang="en-GB">
                          <a:latin typeface="Montserrat"/>
                          <a:ea typeface="Montserrat"/>
                          <a:cs typeface="Montserrat"/>
                          <a:sym typeface="Montserrat"/>
                        </a:rPr>
                        <a:t>-Colony</a:t>
                      </a:r>
                      <a:endParaRPr>
                        <a:latin typeface="Montserrat"/>
                        <a:ea typeface="Montserrat"/>
                        <a:cs typeface="Montserrat"/>
                        <a:sym typeface="Montserrat"/>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ak National Academy v2">
  <a:themeElements>
    <a:clrScheme name="Simple Light">
      <a:dk1>
        <a:srgbClr val="65BE4B"/>
      </a:dk1>
      <a:lt1>
        <a:srgbClr val="FFFFFF"/>
      </a:lt1>
      <a:dk2>
        <a:srgbClr val="434343"/>
      </a:dk2>
      <a:lt2>
        <a:srgbClr val="D2D2D7"/>
      </a:lt2>
      <a:accent1>
        <a:srgbClr val="69BE4B"/>
      </a:accent1>
      <a:accent2>
        <a:srgbClr val="46C7E1"/>
      </a:accent2>
      <a:accent3>
        <a:srgbClr val="FA9B23"/>
      </a:accent3>
      <a:accent4>
        <a:srgbClr val="786EC8"/>
      </a:accent4>
      <a:accent5>
        <a:srgbClr val="F03C78"/>
      </a:accent5>
      <a:accent6>
        <a:srgbClr val="00968C"/>
      </a:accent6>
      <a:hlink>
        <a:srgbClr val="43434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