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3"/>
  </p:sldMasterIdLst>
  <p:notesMasterIdLst>
    <p:notesMasterId r:id="rId4"/>
  </p:notesMasterIdLst>
  <p:sldIdLst>
    <p:sldId id="256" r:id="rId5"/>
    <p:sldId id="257" r:id="rId6"/>
    <p:sldId id="258" r:id="rId7"/>
    <p:sldId id="259" r:id="rId8"/>
    <p:sldId id="260" r:id="rId9"/>
    <p:sldId id="261" r:id="rId10"/>
  </p:sldIdLst>
  <p:sldSz cy="10287000" cx="18288000"/>
  <p:notesSz cx="6858000" cy="9144000"/>
  <p:embeddedFontLst>
    <p:embeddedFont>
      <p:font typeface="Montserrat SemiBold"/>
      <p:regular r:id="rId11"/>
      <p:bold r:id="rId12"/>
      <p:italic r:id="rId13"/>
      <p:boldItalic r:id="rId14"/>
    </p:embeddedFont>
    <p:embeddedFont>
      <p:font typeface="Montserrat"/>
      <p:regular r:id="rId15"/>
      <p:bold r:id="rId16"/>
      <p:italic r:id="rId17"/>
      <p:boldItalic r:id="rId18"/>
    </p:embeddedFont>
    <p:embeddedFont>
      <p:font typeface="Montserrat Medium"/>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Medium-bold.fntdata"/><Relationship Id="rId11" Type="http://schemas.openxmlformats.org/officeDocument/2006/relationships/font" Target="fonts/MontserratSemiBold-regular.fntdata"/><Relationship Id="rId22" Type="http://schemas.openxmlformats.org/officeDocument/2006/relationships/font" Target="fonts/MontserratMedium-boldItalic.fntdata"/><Relationship Id="rId10" Type="http://schemas.openxmlformats.org/officeDocument/2006/relationships/slide" Target="slides/slide6.xml"/><Relationship Id="rId21" Type="http://schemas.openxmlformats.org/officeDocument/2006/relationships/font" Target="fonts/MontserratMedium-italic.fntdata"/><Relationship Id="rId13" Type="http://schemas.openxmlformats.org/officeDocument/2006/relationships/font" Target="fonts/MontserratSemiBold-italic.fntdata"/><Relationship Id="rId12" Type="http://schemas.openxmlformats.org/officeDocument/2006/relationships/font" Target="fonts/MontserratSemiBold-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Montserrat-regular.fntdata"/><Relationship Id="rId14" Type="http://schemas.openxmlformats.org/officeDocument/2006/relationships/font" Target="fonts/MontserratSemiBold-boldItalic.fntdata"/><Relationship Id="rId17" Type="http://schemas.openxmlformats.org/officeDocument/2006/relationships/font" Target="fonts/Montserrat-italic.fntdata"/><Relationship Id="rId16" Type="http://schemas.openxmlformats.org/officeDocument/2006/relationships/font" Target="fonts/Montserrat-bold.fntdata"/><Relationship Id="rId5" Type="http://schemas.openxmlformats.org/officeDocument/2006/relationships/slide" Target="slides/slide1.xml"/><Relationship Id="rId19" Type="http://schemas.openxmlformats.org/officeDocument/2006/relationships/font" Target="fonts/MontserratMedium-regular.fntdata"/><Relationship Id="rId6" Type="http://schemas.openxmlformats.org/officeDocument/2006/relationships/slide" Target="slides/slide2.xml"/><Relationship Id="rId18" Type="http://schemas.openxmlformats.org/officeDocument/2006/relationships/font" Target="fonts/Montserrat-bold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82501b46d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82501b46d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 This needs to be changed to:</a:t>
            </a:r>
            <a:endParaRPr/>
          </a:p>
          <a:p>
            <a:pPr indent="0" lvl="0" marL="0" rtl="0" algn="l">
              <a:spcBef>
                <a:spcPts val="0"/>
              </a:spcBef>
              <a:spcAft>
                <a:spcPts val="0"/>
              </a:spcAft>
              <a:buNone/>
            </a:pPr>
            <a:r>
              <a:rPr lang="en-GB"/>
              <a:t>This is Me, </a:t>
            </a:r>
            <a:endParaRPr/>
          </a:p>
          <a:p>
            <a:pPr indent="0" lvl="0" marL="0" rtl="0" algn="l">
              <a:spcBef>
                <a:spcPts val="0"/>
              </a:spcBef>
              <a:spcAft>
                <a:spcPts val="0"/>
              </a:spcAft>
              <a:buNone/>
            </a:pPr>
            <a:r>
              <a:rPr lang="en-GB"/>
              <a:t>Lesson 1 of 6</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8c0224607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8c0224607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8c02246072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8c02246072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8c02246072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8c02246072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8c1df581d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8c1df581d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8b3d3c617e_3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8b3d3c617e_3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3" name="Google Shape;23;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hyperlink" Target="https://pixabay.com/illustrations/search/board/" TargetMode="External"/><Relationship Id="rId5"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8.png"/><Relationship Id="rId6" Type="http://schemas.openxmlformats.org/officeDocument/2006/relationships/hyperlink" Target="https://pixabay.com/illustrations/search/star%20scatte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hyperlink" Target="https://pixabay.com/vectors/search/not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78" name="Shape 78"/>
        <p:cNvGrpSpPr/>
        <p:nvPr/>
      </p:nvGrpSpPr>
      <p:grpSpPr>
        <a:xfrm>
          <a:off x="0" y="0"/>
          <a:ext cx="0" cy="0"/>
          <a:chOff x="0" y="0"/>
          <a:chExt cx="0" cy="0"/>
        </a:xfrm>
      </p:grpSpPr>
      <p:sp>
        <p:nvSpPr>
          <p:cNvPr id="79" name="Google Shape;79;p14"/>
          <p:cNvSpPr txBox="1"/>
          <p:nvPr>
            <p:ph type="title"/>
          </p:nvPr>
        </p:nvSpPr>
        <p:spPr>
          <a:xfrm>
            <a:off x="918000" y="287630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6600">
                <a:solidFill>
                  <a:srgbClr val="4B3241"/>
                </a:solidFill>
                <a:latin typeface="Montserrat"/>
                <a:ea typeface="Montserrat"/>
                <a:cs typeface="Montserrat"/>
                <a:sym typeface="Montserrat"/>
              </a:rPr>
              <a:t>Me and My Friends 2</a:t>
            </a:r>
            <a:endParaRPr b="1" sz="6600">
              <a:solidFill>
                <a:srgbClr val="4B3241"/>
              </a:solidFill>
              <a:latin typeface="Montserrat"/>
              <a:ea typeface="Montserrat"/>
              <a:cs typeface="Montserrat"/>
              <a:sym typeface="Montserrat"/>
            </a:endParaRPr>
          </a:p>
          <a:p>
            <a:pPr indent="0" lvl="0" marL="0" rtl="0" algn="l">
              <a:spcBef>
                <a:spcPts val="0"/>
              </a:spcBef>
              <a:spcAft>
                <a:spcPts val="0"/>
              </a:spcAft>
              <a:buNone/>
            </a:pPr>
            <a:r>
              <a:rPr b="1" lang="en-GB" sz="5800">
                <a:solidFill>
                  <a:srgbClr val="4B3241"/>
                </a:solidFill>
                <a:latin typeface="Montserrat"/>
                <a:ea typeface="Montserrat"/>
                <a:cs typeface="Montserrat"/>
                <a:sym typeface="Montserrat"/>
              </a:rPr>
              <a:t>Lesson 6 of 6</a:t>
            </a:r>
            <a:r>
              <a:rPr b="1" lang="en-GB" sz="5800">
                <a:solidFill>
                  <a:srgbClr val="4B3241"/>
                </a:solidFill>
                <a:latin typeface="Montserrat"/>
                <a:ea typeface="Montserrat"/>
                <a:cs typeface="Montserrat"/>
                <a:sym typeface="Montserrat"/>
              </a:rPr>
              <a:t> : </a:t>
            </a:r>
            <a:r>
              <a:rPr lang="en-GB" sz="5800">
                <a:solidFill>
                  <a:srgbClr val="4B3241"/>
                </a:solidFill>
              </a:rPr>
              <a:t>download</a:t>
            </a:r>
            <a:endParaRPr sz="5800">
              <a:solidFill>
                <a:srgbClr val="4B3241"/>
              </a:solidFill>
            </a:endParaRPr>
          </a:p>
          <a:p>
            <a:pPr indent="0" lvl="0" marL="0" marR="0" rtl="0" algn="l">
              <a:lnSpc>
                <a:spcPct val="115000"/>
              </a:lnSpc>
              <a:spcBef>
                <a:spcPts val="0"/>
              </a:spcBef>
              <a:spcAft>
                <a:spcPts val="0"/>
              </a:spcAft>
              <a:buNone/>
            </a:pPr>
            <a:r>
              <a:t/>
            </a:r>
            <a:endParaRPr sz="3800">
              <a:solidFill>
                <a:srgbClr val="4B3241"/>
              </a:solidFill>
            </a:endParaRPr>
          </a:p>
        </p:txBody>
      </p:sp>
      <p:sp>
        <p:nvSpPr>
          <p:cNvPr id="80" name="Google Shape;80;p14"/>
          <p:cNvSpPr txBox="1"/>
          <p:nvPr>
            <p:ph idx="1" type="body"/>
          </p:nvPr>
        </p:nvSpPr>
        <p:spPr>
          <a:xfrm>
            <a:off x="918000" y="890050"/>
            <a:ext cx="16452000" cy="18333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Music</a:t>
            </a:r>
            <a:endParaRPr>
              <a:solidFill>
                <a:srgbClr val="4B3241"/>
              </a:solidFill>
            </a:endParaRPr>
          </a:p>
        </p:txBody>
      </p:sp>
      <p:sp>
        <p:nvSpPr>
          <p:cNvPr id="81" name="Google Shape;81;p14"/>
          <p:cNvSpPr txBox="1"/>
          <p:nvPr>
            <p:ph idx="4294967295" type="subTitle"/>
          </p:nvPr>
        </p:nvSpPr>
        <p:spPr>
          <a:xfrm>
            <a:off x="917950" y="8210950"/>
            <a:ext cx="7902000" cy="12390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Mrs Wright</a:t>
            </a:r>
            <a:endParaRPr>
              <a:solidFill>
                <a:srgbClr val="4B3241"/>
              </a:solidFill>
            </a:endParaRPr>
          </a:p>
        </p:txBody>
      </p:sp>
      <p:sp>
        <p:nvSpPr>
          <p:cNvPr id="82" name="Google Shape;82;p1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5"/>
          <p:cNvSpPr/>
          <p:nvPr/>
        </p:nvSpPr>
        <p:spPr>
          <a:xfrm>
            <a:off x="10236700" y="452725"/>
            <a:ext cx="6891600" cy="8903700"/>
          </a:xfrm>
          <a:prstGeom prst="rect">
            <a:avLst/>
          </a:prstGeom>
          <a:solidFill>
            <a:srgbClr val="F3F3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5"/>
          <p:cNvSpPr txBox="1"/>
          <p:nvPr>
            <p:ph type="title"/>
          </p:nvPr>
        </p:nvSpPr>
        <p:spPr>
          <a:xfrm>
            <a:off x="917950" y="892800"/>
            <a:ext cx="8832300" cy="162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6100">
                <a:solidFill>
                  <a:srgbClr val="666666"/>
                </a:solidFill>
              </a:rPr>
              <a:t>Me and My Friends 2</a:t>
            </a:r>
            <a:endParaRPr sz="6100">
              <a:solidFill>
                <a:srgbClr val="666666"/>
              </a:solidFill>
            </a:endParaRPr>
          </a:p>
          <a:p>
            <a:pPr indent="0" lvl="0" marL="0" rtl="0" algn="l">
              <a:spcBef>
                <a:spcPts val="0"/>
              </a:spcBef>
              <a:spcAft>
                <a:spcPts val="0"/>
              </a:spcAft>
              <a:buNone/>
            </a:pPr>
            <a:r>
              <a:rPr lang="en-GB" sz="6100">
                <a:solidFill>
                  <a:srgbClr val="666666"/>
                </a:solidFill>
              </a:rPr>
              <a:t>Music Activity</a:t>
            </a:r>
            <a:endParaRPr b="0" sz="4200"/>
          </a:p>
          <a:p>
            <a:pPr indent="0" lvl="0" marL="0" rtl="0" algn="l">
              <a:spcBef>
                <a:spcPts val="0"/>
              </a:spcBef>
              <a:spcAft>
                <a:spcPts val="0"/>
              </a:spcAft>
              <a:buNone/>
            </a:pPr>
            <a:r>
              <a:t/>
            </a:r>
            <a:endParaRPr sz="3800"/>
          </a:p>
          <a:p>
            <a:pPr indent="0" lvl="0" marL="0" rtl="0" algn="l">
              <a:spcBef>
                <a:spcPts val="0"/>
              </a:spcBef>
              <a:spcAft>
                <a:spcPts val="0"/>
              </a:spcAft>
              <a:buNone/>
            </a:pPr>
            <a:r>
              <a:rPr lang="en-GB" sz="3800">
                <a:solidFill>
                  <a:schemeClr val="dk2"/>
                </a:solidFill>
              </a:rPr>
              <a:t>Achievement Certificate</a:t>
            </a:r>
            <a:endParaRPr sz="3800">
              <a:solidFill>
                <a:schemeClr val="dk2"/>
              </a:solidFill>
            </a:endParaRPr>
          </a:p>
        </p:txBody>
      </p:sp>
      <p:sp>
        <p:nvSpPr>
          <p:cNvPr id="89" name="Google Shape;89;p15"/>
          <p:cNvSpPr txBox="1"/>
          <p:nvPr>
            <p:ph idx="1" type="body"/>
          </p:nvPr>
        </p:nvSpPr>
        <p:spPr>
          <a:xfrm>
            <a:off x="1077325" y="4703350"/>
            <a:ext cx="8173500" cy="39960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None/>
            </a:pPr>
            <a:r>
              <a:rPr b="1" lang="en-GB" sz="2800">
                <a:solidFill>
                  <a:srgbClr val="999999"/>
                </a:solidFill>
              </a:rPr>
              <a:t>It’s time to celebrate all the fun musical play we’ve enjoyed together over this unit.</a:t>
            </a:r>
            <a:endParaRPr b="1" sz="2800">
              <a:solidFill>
                <a:srgbClr val="999999"/>
              </a:solidFill>
            </a:endParaRPr>
          </a:p>
          <a:p>
            <a:pPr indent="0" lvl="0" marL="0" rtl="0" algn="l">
              <a:lnSpc>
                <a:spcPct val="100000"/>
              </a:lnSpc>
              <a:spcBef>
                <a:spcPts val="1900"/>
              </a:spcBef>
              <a:spcAft>
                <a:spcPts val="0"/>
              </a:spcAft>
              <a:buNone/>
            </a:pPr>
            <a:r>
              <a:rPr b="1" lang="en-GB" sz="2800">
                <a:solidFill>
                  <a:srgbClr val="999999"/>
                </a:solidFill>
              </a:rPr>
              <a:t>You can colour in your own certificate and add some pictures of the things you really enjoyed.</a:t>
            </a:r>
            <a:endParaRPr b="1" sz="2800">
              <a:solidFill>
                <a:srgbClr val="999999"/>
              </a:solidFill>
            </a:endParaRPr>
          </a:p>
          <a:p>
            <a:pPr indent="0" lvl="0" marL="0" rtl="0" algn="l">
              <a:spcBef>
                <a:spcPts val="1900"/>
              </a:spcBef>
              <a:spcAft>
                <a:spcPts val="0"/>
              </a:spcAft>
              <a:buNone/>
            </a:pPr>
            <a:r>
              <a:t/>
            </a:r>
            <a:endParaRPr sz="2800"/>
          </a:p>
          <a:p>
            <a:pPr indent="0" lvl="0" marL="0" rtl="0" algn="l">
              <a:spcBef>
                <a:spcPts val="2000"/>
              </a:spcBef>
              <a:spcAft>
                <a:spcPts val="0"/>
              </a:spcAft>
              <a:buNone/>
            </a:pPr>
            <a:r>
              <a:t/>
            </a:r>
            <a:endParaRPr/>
          </a:p>
          <a:p>
            <a:pPr indent="0" lvl="0" marL="0" rtl="0" algn="l">
              <a:spcBef>
                <a:spcPts val="2000"/>
              </a:spcBef>
              <a:spcAft>
                <a:spcPts val="2000"/>
              </a:spcAft>
              <a:buNone/>
            </a:pPr>
            <a:r>
              <a:t/>
            </a:r>
            <a:endParaRPr/>
          </a:p>
        </p:txBody>
      </p:sp>
      <p:sp>
        <p:nvSpPr>
          <p:cNvPr id="90" name="Google Shape;90;p1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pic>
        <p:nvPicPr>
          <p:cNvPr descr="Board, Positive, Well Done, Recognition, Applause" id="91" name="Google Shape;91;p15"/>
          <p:cNvPicPr preferRelativeResize="0"/>
          <p:nvPr/>
        </p:nvPicPr>
        <p:blipFill>
          <a:blip r:embed="rId3">
            <a:alphaModFix/>
          </a:blip>
          <a:stretch>
            <a:fillRect/>
          </a:stretch>
        </p:blipFill>
        <p:spPr>
          <a:xfrm>
            <a:off x="10540938" y="892800"/>
            <a:ext cx="6283126" cy="4188750"/>
          </a:xfrm>
          <a:prstGeom prst="rect">
            <a:avLst/>
          </a:prstGeom>
          <a:noFill/>
          <a:ln>
            <a:noFill/>
          </a:ln>
        </p:spPr>
      </p:pic>
      <p:sp>
        <p:nvSpPr>
          <p:cNvPr id="92" name="Google Shape;92;p15"/>
          <p:cNvSpPr txBox="1"/>
          <p:nvPr/>
        </p:nvSpPr>
        <p:spPr>
          <a:xfrm>
            <a:off x="304800" y="30480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139700" marR="139700" rtl="0" algn="l">
              <a:lnSpc>
                <a:spcPct val="287500"/>
              </a:lnSpc>
              <a:spcBef>
                <a:spcPts val="0"/>
              </a:spcBef>
              <a:spcAft>
                <a:spcPts val="1900"/>
              </a:spcAft>
              <a:buNone/>
            </a:pPr>
            <a:r>
              <a:rPr lang="en-GB" sz="1200">
                <a:solidFill>
                  <a:srgbClr val="FFFFFF"/>
                </a:solidFill>
                <a:uFill>
                  <a:noFill/>
                </a:uFill>
                <a:hlinkClick r:id="rId4">
                  <a:extLst>
                    <a:ext uri="{A12FA001-AC4F-418D-AE19-62706E023703}">
                      <ahyp:hlinkClr val="tx"/>
                    </a:ext>
                  </a:extLst>
                </a:hlinkClick>
              </a:rPr>
              <a:t>Board</a:t>
            </a:r>
            <a:endParaRPr sz="1200">
              <a:solidFill>
                <a:srgbClr val="FFFFFF"/>
              </a:solidFill>
            </a:endParaRPr>
          </a:p>
        </p:txBody>
      </p:sp>
      <p:pic>
        <p:nvPicPr>
          <p:cNvPr descr="Finger, Gesture, Good, Good Job, Great, Black, Hand" id="93" name="Google Shape;93;p15"/>
          <p:cNvPicPr preferRelativeResize="0"/>
          <p:nvPr/>
        </p:nvPicPr>
        <p:blipFill>
          <a:blip r:embed="rId5">
            <a:alphaModFix/>
          </a:blip>
          <a:stretch>
            <a:fillRect/>
          </a:stretch>
        </p:blipFill>
        <p:spPr>
          <a:xfrm>
            <a:off x="12563350" y="6254325"/>
            <a:ext cx="1878550" cy="1878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6"/>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99" name="Google Shape;99;p16"/>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You will need…..</a:t>
            </a:r>
            <a:endParaRPr>
              <a:solidFill>
                <a:schemeClr val="dk2"/>
              </a:solidFill>
            </a:endParaRPr>
          </a:p>
        </p:txBody>
      </p:sp>
      <p:sp>
        <p:nvSpPr>
          <p:cNvPr id="100" name="Google Shape;100;p1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01" name="Google Shape;101;p16"/>
          <p:cNvSpPr txBox="1"/>
          <p:nvPr/>
        </p:nvSpPr>
        <p:spPr>
          <a:xfrm>
            <a:off x="936800" y="1977750"/>
            <a:ext cx="16065600" cy="7909500"/>
          </a:xfrm>
          <a:prstGeom prst="rect">
            <a:avLst/>
          </a:prstGeom>
          <a:noFill/>
          <a:ln>
            <a:noFill/>
          </a:ln>
        </p:spPr>
        <p:txBody>
          <a:bodyPr anchorCtr="0" anchor="ctr" bIns="91425" lIns="91425" spcFirstLastPara="1" rIns="91425" wrap="square" tIns="91425">
            <a:noAutofit/>
          </a:bodyPr>
          <a:lstStyle/>
          <a:p>
            <a:pPr indent="-469900" lvl="0" marL="457200" rtl="0" algn="l">
              <a:lnSpc>
                <a:spcPct val="115000"/>
              </a:lnSpc>
              <a:spcBef>
                <a:spcPts val="0"/>
              </a:spcBef>
              <a:spcAft>
                <a:spcPts val="0"/>
              </a:spcAft>
              <a:buClr>
                <a:srgbClr val="434343"/>
              </a:buClr>
              <a:buSzPts val="3800"/>
              <a:buFont typeface="Montserrat"/>
              <a:buChar char="●"/>
            </a:pPr>
            <a:r>
              <a:rPr lang="en-GB" sz="3800">
                <a:solidFill>
                  <a:srgbClr val="434343"/>
                </a:solidFill>
                <a:latin typeface="Montserrat"/>
                <a:ea typeface="Montserrat"/>
                <a:cs typeface="Montserrat"/>
                <a:sym typeface="Montserrat"/>
              </a:rPr>
              <a:t>Colouring pencils or pens</a:t>
            </a:r>
            <a:endParaRPr sz="3800">
              <a:solidFill>
                <a:srgbClr val="434343"/>
              </a:solidFill>
              <a:latin typeface="Montserrat"/>
              <a:ea typeface="Montserrat"/>
              <a:cs typeface="Montserrat"/>
              <a:sym typeface="Montserrat"/>
            </a:endParaRPr>
          </a:p>
          <a:p>
            <a:pPr indent="-469900" lvl="0" marL="457200" rtl="0" algn="l">
              <a:lnSpc>
                <a:spcPct val="115000"/>
              </a:lnSpc>
              <a:spcBef>
                <a:spcPts val="0"/>
              </a:spcBef>
              <a:spcAft>
                <a:spcPts val="0"/>
              </a:spcAft>
              <a:buClr>
                <a:srgbClr val="434343"/>
              </a:buClr>
              <a:buSzPts val="3800"/>
              <a:buFont typeface="Montserrat"/>
              <a:buChar char="●"/>
            </a:pPr>
            <a:r>
              <a:rPr lang="en-GB" sz="3800">
                <a:solidFill>
                  <a:srgbClr val="434343"/>
                </a:solidFill>
                <a:latin typeface="Montserrat"/>
                <a:ea typeface="Montserrat"/>
                <a:cs typeface="Montserrat"/>
                <a:sym typeface="Montserrat"/>
              </a:rPr>
              <a:t>The print out of this worksheet download.</a:t>
            </a:r>
            <a:endParaRPr sz="3800">
              <a:solidFill>
                <a:srgbClr val="434343"/>
              </a:solidFill>
              <a:latin typeface="Montserrat"/>
              <a:ea typeface="Montserrat"/>
              <a:cs typeface="Montserrat"/>
              <a:sym typeface="Montserrat"/>
            </a:endParaRPr>
          </a:p>
          <a:p>
            <a:pPr indent="-469900" lvl="0" marL="457200" rtl="0" algn="l">
              <a:lnSpc>
                <a:spcPct val="115000"/>
              </a:lnSpc>
              <a:spcBef>
                <a:spcPts val="0"/>
              </a:spcBef>
              <a:spcAft>
                <a:spcPts val="0"/>
              </a:spcAft>
              <a:buClr>
                <a:srgbClr val="434343"/>
              </a:buClr>
              <a:buSzPts val="3800"/>
              <a:buFont typeface="Montserrat"/>
              <a:buChar char="●"/>
            </a:pPr>
            <a:r>
              <a:rPr lang="en-GB" sz="3800">
                <a:solidFill>
                  <a:srgbClr val="434343"/>
                </a:solidFill>
                <a:latin typeface="Montserrat"/>
                <a:ea typeface="Montserrat"/>
                <a:cs typeface="Montserrat"/>
                <a:sym typeface="Montserrat"/>
              </a:rPr>
              <a:t>Plain paper if you cannot print this worksheet.</a:t>
            </a:r>
            <a:endParaRPr b="1" sz="3800">
              <a:solidFill>
                <a:srgbClr val="434343"/>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sz="3800">
              <a:solidFill>
                <a:srgbClr val="434343"/>
              </a:solidFill>
              <a:latin typeface="Montserrat"/>
              <a:ea typeface="Montserrat"/>
              <a:cs typeface="Montserrat"/>
              <a:sym typeface="Montserrat"/>
            </a:endParaRPr>
          </a:p>
          <a:p>
            <a:pPr indent="0" lvl="0" marL="0" rtl="0" algn="l">
              <a:lnSpc>
                <a:spcPct val="115000"/>
              </a:lnSpc>
              <a:spcBef>
                <a:spcPts val="0"/>
              </a:spcBef>
              <a:spcAft>
                <a:spcPts val="0"/>
              </a:spcAft>
              <a:buNone/>
            </a:pPr>
            <a:r>
              <a:rPr b="1" lang="en-GB" sz="4400">
                <a:solidFill>
                  <a:srgbClr val="434343"/>
                </a:solidFill>
                <a:latin typeface="Montserrat"/>
                <a:ea typeface="Montserrat"/>
                <a:cs typeface="Montserrat"/>
                <a:sym typeface="Montserrat"/>
              </a:rPr>
              <a:t>Instructions:</a:t>
            </a:r>
            <a:endParaRPr b="1" sz="4400">
              <a:solidFill>
                <a:srgbClr val="434343"/>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sz="3800">
              <a:solidFill>
                <a:srgbClr val="434343"/>
              </a:solidFill>
              <a:latin typeface="Montserrat"/>
              <a:ea typeface="Montserrat"/>
              <a:cs typeface="Montserrat"/>
              <a:sym typeface="Montserrat"/>
            </a:endParaRPr>
          </a:p>
          <a:p>
            <a:pPr indent="0" lvl="0" marL="0" rtl="0" algn="l">
              <a:lnSpc>
                <a:spcPct val="115000"/>
              </a:lnSpc>
              <a:spcBef>
                <a:spcPts val="0"/>
              </a:spcBef>
              <a:spcAft>
                <a:spcPts val="0"/>
              </a:spcAft>
              <a:buNone/>
            </a:pPr>
            <a:r>
              <a:rPr lang="en-GB" sz="3800">
                <a:solidFill>
                  <a:srgbClr val="434343"/>
                </a:solidFill>
                <a:latin typeface="Montserrat"/>
                <a:ea typeface="Montserrat"/>
                <a:cs typeface="Montserrat"/>
                <a:sym typeface="Montserrat"/>
              </a:rPr>
              <a:t>Colour in and write or draw your favourite things from the “All About Me” music unit.  If you can’t print out the worksheet, try drawing your own! You can decorate it however you like.  You should feel proud of yourself … well done!</a:t>
            </a:r>
            <a:endParaRPr sz="3800">
              <a:solidFill>
                <a:srgbClr val="434343"/>
              </a:solidFill>
              <a:latin typeface="Montserrat"/>
              <a:ea typeface="Montserrat"/>
              <a:cs typeface="Montserrat"/>
              <a:sym typeface="Montserrat"/>
            </a:endParaRPr>
          </a:p>
          <a:p>
            <a:pPr indent="0" lvl="0" marL="457200" rtl="0" algn="l">
              <a:lnSpc>
                <a:spcPct val="115000"/>
              </a:lnSpc>
              <a:spcBef>
                <a:spcPts val="0"/>
              </a:spcBef>
              <a:spcAft>
                <a:spcPts val="0"/>
              </a:spcAft>
              <a:buNone/>
            </a:pPr>
            <a:r>
              <a:t/>
            </a:r>
            <a:endParaRPr sz="3800">
              <a:solidFill>
                <a:srgbClr val="434343"/>
              </a:solidFill>
              <a:latin typeface="Montserrat"/>
              <a:ea typeface="Montserrat"/>
              <a:cs typeface="Montserrat"/>
              <a:sym typeface="Montserrat"/>
            </a:endParaRPr>
          </a:p>
          <a:p>
            <a:pPr indent="0" lvl="0" marL="457200" rtl="0" algn="l">
              <a:lnSpc>
                <a:spcPct val="115000"/>
              </a:lnSpc>
              <a:spcBef>
                <a:spcPts val="0"/>
              </a:spcBef>
              <a:spcAft>
                <a:spcPts val="0"/>
              </a:spcAft>
              <a:buNone/>
            </a:pPr>
            <a:r>
              <a:t/>
            </a:r>
            <a:endParaRPr sz="3800">
              <a:solidFill>
                <a:srgbClr val="434343"/>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7"/>
          <p:cNvSpPr/>
          <p:nvPr/>
        </p:nvSpPr>
        <p:spPr>
          <a:xfrm>
            <a:off x="396550" y="241875"/>
            <a:ext cx="17538600" cy="8596500"/>
          </a:xfrm>
          <a:prstGeom prst="rect">
            <a:avLst/>
          </a:prstGeom>
          <a:solidFill>
            <a:srgbClr val="D9D9D9"/>
          </a:solidFill>
          <a:ln cap="flat" cmpd="sng" w="1143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7"/>
          <p:cNvSpPr/>
          <p:nvPr/>
        </p:nvSpPr>
        <p:spPr>
          <a:xfrm>
            <a:off x="657300" y="469625"/>
            <a:ext cx="16973400" cy="8167500"/>
          </a:xfrm>
          <a:prstGeom prst="rect">
            <a:avLst/>
          </a:prstGeom>
          <a:solidFill>
            <a:srgbClr val="F3F3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7"/>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09" name="Google Shape;109;p1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10" name="Google Shape;110;p17"/>
          <p:cNvSpPr txBox="1"/>
          <p:nvPr/>
        </p:nvSpPr>
        <p:spPr>
          <a:xfrm>
            <a:off x="827425" y="983975"/>
            <a:ext cx="16587600" cy="219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7200">
                <a:solidFill>
                  <a:srgbClr val="4B3241"/>
                </a:solidFill>
                <a:latin typeface="Montserrat"/>
                <a:ea typeface="Montserrat"/>
                <a:cs typeface="Montserrat"/>
                <a:sym typeface="Montserrat"/>
              </a:rPr>
              <a:t>___________ is a musical Super Star!</a:t>
            </a:r>
            <a:endParaRPr b="1" sz="7200">
              <a:solidFill>
                <a:srgbClr val="4B3241"/>
              </a:solidFill>
              <a:latin typeface="Montserrat"/>
              <a:ea typeface="Montserrat"/>
              <a:cs typeface="Montserrat"/>
              <a:sym typeface="Montserrat"/>
            </a:endParaRPr>
          </a:p>
        </p:txBody>
      </p:sp>
      <p:pic>
        <p:nvPicPr>
          <p:cNvPr descr="Treble Clef, Music, Soprano, Musical, Treble, Clef" id="111" name="Google Shape;111;p17"/>
          <p:cNvPicPr preferRelativeResize="0"/>
          <p:nvPr/>
        </p:nvPicPr>
        <p:blipFill>
          <a:blip r:embed="rId3">
            <a:alphaModFix/>
          </a:blip>
          <a:stretch>
            <a:fillRect/>
          </a:stretch>
        </p:blipFill>
        <p:spPr>
          <a:xfrm rot="-584073">
            <a:off x="1088475" y="2480050"/>
            <a:ext cx="2663450" cy="5326901"/>
          </a:xfrm>
          <a:prstGeom prst="rect">
            <a:avLst/>
          </a:prstGeom>
          <a:noFill/>
          <a:ln>
            <a:noFill/>
          </a:ln>
        </p:spPr>
      </p:pic>
      <p:pic>
        <p:nvPicPr>
          <p:cNvPr descr="Musical, Note, Music, Quaver, Symbol, Tune" id="112" name="Google Shape;112;p17"/>
          <p:cNvPicPr preferRelativeResize="0"/>
          <p:nvPr/>
        </p:nvPicPr>
        <p:blipFill>
          <a:blip r:embed="rId4">
            <a:alphaModFix/>
          </a:blip>
          <a:stretch>
            <a:fillRect/>
          </a:stretch>
        </p:blipFill>
        <p:spPr>
          <a:xfrm>
            <a:off x="9468000" y="3360688"/>
            <a:ext cx="1641375" cy="2358875"/>
          </a:xfrm>
          <a:prstGeom prst="rect">
            <a:avLst/>
          </a:prstGeom>
          <a:noFill/>
          <a:ln>
            <a:noFill/>
          </a:ln>
        </p:spPr>
      </p:pic>
      <p:pic>
        <p:nvPicPr>
          <p:cNvPr descr="Musical, Note, Music, Quaver, Symbol, Tune" id="113" name="Google Shape;113;p17"/>
          <p:cNvPicPr preferRelativeResize="0"/>
          <p:nvPr/>
        </p:nvPicPr>
        <p:blipFill>
          <a:blip r:embed="rId4">
            <a:alphaModFix/>
          </a:blip>
          <a:stretch>
            <a:fillRect/>
          </a:stretch>
        </p:blipFill>
        <p:spPr>
          <a:xfrm flipH="1" rot="-10343141">
            <a:off x="15333950" y="5817924"/>
            <a:ext cx="1641375" cy="2358875"/>
          </a:xfrm>
          <a:prstGeom prst="rect">
            <a:avLst/>
          </a:prstGeom>
          <a:noFill/>
          <a:ln>
            <a:noFill/>
          </a:ln>
        </p:spPr>
      </p:pic>
      <p:pic>
        <p:nvPicPr>
          <p:cNvPr descr="Flat, Instrument, Music, Musical, Simple" id="114" name="Google Shape;114;p17"/>
          <p:cNvPicPr preferRelativeResize="0"/>
          <p:nvPr/>
        </p:nvPicPr>
        <p:blipFill>
          <a:blip r:embed="rId5">
            <a:alphaModFix/>
          </a:blip>
          <a:stretch>
            <a:fillRect/>
          </a:stretch>
        </p:blipFill>
        <p:spPr>
          <a:xfrm rot="1124838">
            <a:off x="5753425" y="2795475"/>
            <a:ext cx="4476750" cy="4489225"/>
          </a:xfrm>
          <a:prstGeom prst="rect">
            <a:avLst/>
          </a:prstGeom>
          <a:noFill/>
          <a:ln>
            <a:noFill/>
          </a:ln>
        </p:spPr>
      </p:pic>
      <p:pic>
        <p:nvPicPr>
          <p:cNvPr descr="Musical, Note, Music, Quaver, Symbol, Tune" id="115" name="Google Shape;115;p17"/>
          <p:cNvPicPr preferRelativeResize="0"/>
          <p:nvPr/>
        </p:nvPicPr>
        <p:blipFill>
          <a:blip r:embed="rId4">
            <a:alphaModFix/>
          </a:blip>
          <a:stretch>
            <a:fillRect/>
          </a:stretch>
        </p:blipFill>
        <p:spPr>
          <a:xfrm>
            <a:off x="5157400" y="5430175"/>
            <a:ext cx="1641375" cy="2358875"/>
          </a:xfrm>
          <a:prstGeom prst="rect">
            <a:avLst/>
          </a:prstGeom>
          <a:noFill/>
          <a:ln>
            <a:noFill/>
          </a:ln>
        </p:spPr>
      </p:pic>
      <p:sp>
        <p:nvSpPr>
          <p:cNvPr id="116" name="Google Shape;116;p17"/>
          <p:cNvSpPr txBox="1"/>
          <p:nvPr/>
        </p:nvSpPr>
        <p:spPr>
          <a:xfrm>
            <a:off x="304800" y="30480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139700" marR="139700" rtl="0" algn="l">
              <a:lnSpc>
                <a:spcPct val="287500"/>
              </a:lnSpc>
              <a:spcBef>
                <a:spcPts val="0"/>
              </a:spcBef>
              <a:spcAft>
                <a:spcPts val="1900"/>
              </a:spcAft>
              <a:buNone/>
            </a:pPr>
            <a:r>
              <a:rPr lang="en-GB" sz="1200">
                <a:solidFill>
                  <a:srgbClr val="FFFFFF"/>
                </a:solidFill>
                <a:uFill>
                  <a:noFill/>
                </a:uFill>
                <a:hlinkClick r:id="rId6">
                  <a:extLst>
                    <a:ext uri="{A12FA001-AC4F-418D-AE19-62706E023703}">
                      <ahyp:hlinkClr val="tx"/>
                    </a:ext>
                  </a:extLst>
                </a:hlinkClick>
              </a:rPr>
              <a:t>Star</a:t>
            </a:r>
            <a:endParaRPr sz="1200">
              <a:solidFill>
                <a:srgbClr val="FFFFFF"/>
              </a:solidFill>
            </a:endParaRPr>
          </a:p>
        </p:txBody>
      </p:sp>
      <p:sp>
        <p:nvSpPr>
          <p:cNvPr id="117" name="Google Shape;117;p17"/>
          <p:cNvSpPr/>
          <p:nvPr/>
        </p:nvSpPr>
        <p:spPr>
          <a:xfrm>
            <a:off x="3981726" y="2876300"/>
            <a:ext cx="1641300" cy="1538100"/>
          </a:xfrm>
          <a:prstGeom prst="star5">
            <a:avLst>
              <a:gd fmla="val 19098" name="adj"/>
              <a:gd fmla="val 105146" name="hf"/>
              <a:gd fmla="val 110557" name="vf"/>
            </a:avLst>
          </a:prstGeom>
          <a:solidFill>
            <a:srgbClr val="F3F3F3"/>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7"/>
          <p:cNvSpPr/>
          <p:nvPr/>
        </p:nvSpPr>
        <p:spPr>
          <a:xfrm rot="791614">
            <a:off x="11618670" y="2266678"/>
            <a:ext cx="5031509" cy="4738694"/>
          </a:xfrm>
          <a:prstGeom prst="star5">
            <a:avLst>
              <a:gd fmla="val 19098" name="adj"/>
              <a:gd fmla="val 105146" name="hf"/>
              <a:gd fmla="val 110557" name="vf"/>
            </a:avLst>
          </a:prstGeom>
          <a:solidFill>
            <a:srgbClr val="F3F3F3"/>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7"/>
          <p:cNvSpPr/>
          <p:nvPr/>
        </p:nvSpPr>
        <p:spPr>
          <a:xfrm rot="-1165914">
            <a:off x="10288903" y="6228308"/>
            <a:ext cx="1641186" cy="1538045"/>
          </a:xfrm>
          <a:prstGeom prst="star5">
            <a:avLst>
              <a:gd fmla="val 19098" name="adj"/>
              <a:gd fmla="val 105146" name="hf"/>
              <a:gd fmla="val 110557" name="vf"/>
            </a:avLst>
          </a:prstGeom>
          <a:solidFill>
            <a:srgbClr val="F3F3F3"/>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8"/>
          <p:cNvSpPr/>
          <p:nvPr/>
        </p:nvSpPr>
        <p:spPr>
          <a:xfrm>
            <a:off x="396550" y="241875"/>
            <a:ext cx="17538600" cy="8596500"/>
          </a:xfrm>
          <a:prstGeom prst="rect">
            <a:avLst/>
          </a:prstGeom>
          <a:solidFill>
            <a:srgbClr val="D9D9D9"/>
          </a:solidFill>
          <a:ln cap="flat" cmpd="sng" w="1143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8"/>
          <p:cNvSpPr/>
          <p:nvPr/>
        </p:nvSpPr>
        <p:spPr>
          <a:xfrm>
            <a:off x="657300" y="469625"/>
            <a:ext cx="16973400" cy="8167500"/>
          </a:xfrm>
          <a:prstGeom prst="rect">
            <a:avLst/>
          </a:prstGeom>
          <a:solidFill>
            <a:srgbClr val="F3F3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8"/>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27" name="Google Shape;127;p1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28" name="Google Shape;128;p18"/>
          <p:cNvSpPr txBox="1"/>
          <p:nvPr/>
        </p:nvSpPr>
        <p:spPr>
          <a:xfrm>
            <a:off x="827425" y="983975"/>
            <a:ext cx="16587600" cy="163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7200">
                <a:solidFill>
                  <a:srgbClr val="4B3241"/>
                </a:solidFill>
                <a:latin typeface="Montserrat"/>
                <a:ea typeface="Montserrat"/>
                <a:cs typeface="Montserrat"/>
                <a:sym typeface="Montserrat"/>
              </a:rPr>
              <a:t>A few of my favourite things:</a:t>
            </a:r>
            <a:endParaRPr b="1" sz="7200">
              <a:solidFill>
                <a:srgbClr val="4B3241"/>
              </a:solidFill>
              <a:latin typeface="Montserrat"/>
              <a:ea typeface="Montserrat"/>
              <a:cs typeface="Montserrat"/>
              <a:sym typeface="Montserrat"/>
            </a:endParaRPr>
          </a:p>
        </p:txBody>
      </p:sp>
      <p:pic>
        <p:nvPicPr>
          <p:cNvPr descr="Treble Clef, Music, Soprano, Musical, Treble, Clef" id="129" name="Google Shape;129;p18"/>
          <p:cNvPicPr preferRelativeResize="0"/>
          <p:nvPr/>
        </p:nvPicPr>
        <p:blipFill>
          <a:blip r:embed="rId3">
            <a:alphaModFix/>
          </a:blip>
          <a:stretch>
            <a:fillRect/>
          </a:stretch>
        </p:blipFill>
        <p:spPr>
          <a:xfrm rot="-584073">
            <a:off x="1088475" y="2480050"/>
            <a:ext cx="2663450" cy="5326901"/>
          </a:xfrm>
          <a:prstGeom prst="rect">
            <a:avLst/>
          </a:prstGeom>
          <a:noFill/>
          <a:ln>
            <a:noFill/>
          </a:ln>
        </p:spPr>
      </p:pic>
      <p:sp>
        <p:nvSpPr>
          <p:cNvPr id="130" name="Google Shape;130;p18"/>
          <p:cNvSpPr txBox="1"/>
          <p:nvPr/>
        </p:nvSpPr>
        <p:spPr>
          <a:xfrm>
            <a:off x="304800" y="30480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139700" marR="139700" rtl="0" algn="l">
              <a:lnSpc>
                <a:spcPct val="287500"/>
              </a:lnSpc>
              <a:spcBef>
                <a:spcPts val="0"/>
              </a:spcBef>
              <a:spcAft>
                <a:spcPts val="1900"/>
              </a:spcAft>
              <a:buNone/>
            </a:pPr>
            <a:r>
              <a:rPr lang="en-GB" sz="1200">
                <a:solidFill>
                  <a:srgbClr val="FFFFFF"/>
                </a:solidFill>
                <a:uFill>
                  <a:noFill/>
                </a:uFill>
                <a:hlinkClick r:id="rId4">
                  <a:extLst>
                    <a:ext uri="{A12FA001-AC4F-418D-AE19-62706E023703}">
                      <ahyp:hlinkClr val="tx"/>
                    </a:ext>
                  </a:extLst>
                </a:hlinkClick>
              </a:rPr>
              <a:t>Note</a:t>
            </a:r>
            <a:endParaRPr sz="120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9"/>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36" name="Google Shape;136;p19"/>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References</a:t>
            </a:r>
            <a:endParaRPr>
              <a:solidFill>
                <a:schemeClr val="dk2"/>
              </a:solidFill>
            </a:endParaRPr>
          </a:p>
        </p:txBody>
      </p:sp>
      <p:sp>
        <p:nvSpPr>
          <p:cNvPr id="137" name="Google Shape;137;p19"/>
          <p:cNvSpPr txBox="1"/>
          <p:nvPr>
            <p:ph idx="1" type="body"/>
          </p:nvPr>
        </p:nvSpPr>
        <p:spPr>
          <a:xfrm>
            <a:off x="917950" y="1584550"/>
            <a:ext cx="16864200" cy="8436000"/>
          </a:xfrm>
          <a:prstGeom prst="rect">
            <a:avLst/>
          </a:prstGeom>
        </p:spPr>
        <p:txBody>
          <a:bodyPr anchorCtr="0" anchor="t" bIns="0" lIns="0" spcFirstLastPara="1" rIns="0" wrap="square" tIns="0">
            <a:noAutofit/>
          </a:bodyPr>
          <a:lstStyle/>
          <a:p>
            <a:pPr indent="-660400" lvl="0" marL="914400" rtl="0" algn="l">
              <a:lnSpc>
                <a:spcPct val="115000"/>
              </a:lnSpc>
              <a:spcBef>
                <a:spcPts val="1000"/>
              </a:spcBef>
              <a:spcAft>
                <a:spcPts val="0"/>
              </a:spcAft>
              <a:buSzPts val="3200"/>
              <a:buChar char="●"/>
            </a:pPr>
            <a:r>
              <a:rPr lang="en-GB">
                <a:highlight>
                  <a:schemeClr val="lt1"/>
                </a:highlight>
              </a:rPr>
              <a:t>Slide 2 - Gerd Altmann - Well done, PublicDomainPictures - thumbs up.</a:t>
            </a:r>
            <a:endParaRPr>
              <a:highlight>
                <a:schemeClr val="lt1"/>
              </a:highlight>
            </a:endParaRPr>
          </a:p>
          <a:p>
            <a:pPr indent="-660400" lvl="0" marL="914400" rtl="0" algn="l">
              <a:lnSpc>
                <a:spcPct val="115000"/>
              </a:lnSpc>
              <a:spcBef>
                <a:spcPts val="2000"/>
              </a:spcBef>
              <a:spcAft>
                <a:spcPts val="2000"/>
              </a:spcAft>
              <a:buSzPts val="3200"/>
              <a:buChar char="●"/>
            </a:pPr>
            <a:r>
              <a:rPr lang="en-GB">
                <a:highlight>
                  <a:schemeClr val="lt1"/>
                </a:highlight>
              </a:rPr>
              <a:t>Slide 4 - Pixabay - Clker-Free-Vector-Images -Treble clef, Ukulele, quavers, semi quavers, Annalise Batista - star</a:t>
            </a:r>
            <a:endParaRPr>
              <a:highlight>
                <a:schemeClr val="lt1"/>
              </a:highlight>
            </a:endParaRPr>
          </a:p>
        </p:txBody>
      </p:sp>
      <p:sp>
        <p:nvSpPr>
          <p:cNvPr id="138" name="Google Shape;138;p1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