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6bb05679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e6bb0567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879ada8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8c879ada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9557cb7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8c9557cb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c9557cb7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8c9557cb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879ada8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8c879ada8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idx="4294967295" type="ctrTitle"/>
          </p:nvPr>
        </p:nvSpPr>
        <p:spPr>
          <a:xfrm>
            <a:off x="433806" y="1237628"/>
            <a:ext cx="82764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Unit 3 Multiplication and division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Multiplying three 1-digit numbers.</a:t>
            </a:r>
            <a:r>
              <a:rPr b="1" lang="en-GB" sz="4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30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7" name="Google Shape;137;p3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4B3241"/>
                </a:solidFill>
              </a:rPr>
              <a:t>Miss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8" name="Google Shape;138;p30"/>
          <p:cNvSpPr txBox="1"/>
          <p:nvPr/>
        </p:nvSpPr>
        <p:spPr>
          <a:xfrm>
            <a:off x="458975" y="3271175"/>
            <a:ext cx="33189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4" y="1328381"/>
            <a:ext cx="8243888" cy="12072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/>
          <p:nvPr/>
        </p:nvSpPr>
        <p:spPr>
          <a:xfrm>
            <a:off x="282094" y="157313"/>
            <a:ext cx="8412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three 1-digit multiplication equations. Use the associative law to solve the equation.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31"/>
          <p:cNvSpPr txBox="1"/>
          <p:nvPr/>
        </p:nvSpPr>
        <p:spPr>
          <a:xfrm>
            <a:off x="397931" y="2685469"/>
            <a:ext cx="72216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_____ x _____ x _____ = _______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_____ x _____ x _____ = _______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_____ x _____ x _____ = _______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_____ x _____ x _____ = _______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/>
          <p:nvPr/>
        </p:nvSpPr>
        <p:spPr>
          <a:xfrm>
            <a:off x="282094" y="157313"/>
            <a:ext cx="84126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multiplication calculations. Explain each step using the key vocabulary below. </a:t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4" y="1578995"/>
            <a:ext cx="8412525" cy="322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/>
          <p:nvPr/>
        </p:nvSpPr>
        <p:spPr>
          <a:xfrm>
            <a:off x="282094" y="157313"/>
            <a:ext cx="84126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multiplication calculations. Explain each step using the key vocabulary below. </a:t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94" y="1578995"/>
            <a:ext cx="8412525" cy="322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3"/>
          <p:cNvSpPr txBox="1"/>
          <p:nvPr/>
        </p:nvSpPr>
        <p:spPr>
          <a:xfrm>
            <a:off x="1116375" y="3814988"/>
            <a:ext cx="1166700" cy="5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648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3"/>
          <p:cNvSpPr txBox="1"/>
          <p:nvPr/>
        </p:nvSpPr>
        <p:spPr>
          <a:xfrm>
            <a:off x="3971775" y="3767719"/>
            <a:ext cx="1166700" cy="5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984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3"/>
          <p:cNvSpPr txBox="1"/>
          <p:nvPr/>
        </p:nvSpPr>
        <p:spPr>
          <a:xfrm>
            <a:off x="6907088" y="3711450"/>
            <a:ext cx="1166700" cy="55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846</a:t>
            </a:r>
            <a:endParaRPr b="1"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3"/>
          <p:cNvSpPr txBox="1"/>
          <p:nvPr/>
        </p:nvSpPr>
        <p:spPr>
          <a:xfrm>
            <a:off x="1496625" y="2552475"/>
            <a:ext cx="52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3"/>
          <p:cNvSpPr txBox="1"/>
          <p:nvPr/>
        </p:nvSpPr>
        <p:spPr>
          <a:xfrm>
            <a:off x="4294875" y="2528841"/>
            <a:ext cx="52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6840563" y="2552475"/>
            <a:ext cx="520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10522" r="0" t="0"/>
          <a:stretch/>
        </p:blipFill>
        <p:spPr>
          <a:xfrm>
            <a:off x="282094" y="1214081"/>
            <a:ext cx="7376437" cy="1207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/>
          <p:nvPr/>
        </p:nvSpPr>
        <p:spPr>
          <a:xfrm>
            <a:off x="282094" y="43013"/>
            <a:ext cx="84126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 answers of some combinations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three 1-digit multiplication equations. Use the associative law to solve the equation.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4"/>
          <p:cNvSpPr txBox="1"/>
          <p:nvPr/>
        </p:nvSpPr>
        <p:spPr>
          <a:xfrm>
            <a:off x="103181" y="2456869"/>
            <a:ext cx="28626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4 x 1 x 2 = 8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2 x 1 x 3 = 12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3 x 4 x 5 =60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5 x 6 x 7 = 210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AutoNum type="arabicPeriod"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7 x 8 x 9 = 504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4"/>
          <p:cNvSpPr txBox="1"/>
          <p:nvPr/>
        </p:nvSpPr>
        <p:spPr>
          <a:xfrm>
            <a:off x="3180938" y="2399719"/>
            <a:ext cx="31062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6. 6 x 4 x 5 =120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7. 2 x 8 x 9 = 144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8. 7 x 3 x 5 = 105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9. 8 x 6 x 7 = 336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10. 7 x 8 x 3 = 163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6001538" y="2364225"/>
            <a:ext cx="3260400" cy="15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11. 6 x 5 x 2 = 60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12. 2 x 5 x 3 = 30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13. 7 x 4 x 5 =140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14. 5 x 1 x 7 = 35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15. 1 x 8 x 2 = 16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