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1e8f99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1e8f99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1d6cd94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1d6cd94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bd1d6cd94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4294967295" type="ctrTitle"/>
          </p:nvPr>
        </p:nvSpPr>
        <p:spPr>
          <a:xfrm>
            <a:off x="284825" y="700525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3000">
                <a:solidFill>
                  <a:schemeClr val="dk2"/>
                </a:solidFill>
              </a:rPr>
              <a:t>Representing information as a bar model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284825" y="40799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207225" y="120325"/>
            <a:ext cx="68088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301" y="152925"/>
            <a:ext cx="5276250" cy="43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/>
        </p:nvSpPr>
        <p:spPr>
          <a:xfrm>
            <a:off x="3143475" y="237100"/>
            <a:ext cx="408900" cy="4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5624375" y="237100"/>
            <a:ext cx="408900" cy="4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458975" y="299850"/>
            <a:ext cx="24297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