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0963c7f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0963c7f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04fcd76da_3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904fcd76da_3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0963c7fb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0963c7fb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04fcd76da_3_1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904fcd76da_3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7000">
                <a:solidFill>
                  <a:srgbClr val="4B3241"/>
                </a:solidFill>
              </a:rPr>
              <a:t>Lesson 2: Quick Calculations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3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2800">
                <a:solidFill>
                  <a:srgbClr val="4B3241"/>
                </a:solidFill>
              </a:rPr>
              <a:t>Spreadsheets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Halima Bhayat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Calculation practice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3">
            <a:alphaModFix/>
          </a:blip>
          <a:srcRect b="41157" l="0" r="49145" t="23800"/>
          <a:stretch/>
        </p:blipFill>
        <p:spPr>
          <a:xfrm>
            <a:off x="999901" y="2519050"/>
            <a:ext cx="14728256" cy="47444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917950" y="7865350"/>
            <a:ext cx="7224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Google Sheets screenshot: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Halima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Bhayat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Your first formula?</a:t>
            </a:r>
            <a:endParaRPr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A </a:t>
            </a:r>
            <a:r>
              <a:rPr lang="en-GB">
                <a:solidFill>
                  <a:srgbClr val="000000"/>
                </a:solidFill>
              </a:rPr>
              <a:t>formula</a:t>
            </a:r>
            <a:r>
              <a:rPr lang="en-GB">
                <a:solidFill>
                  <a:srgbClr val="000000"/>
                </a:solidFill>
              </a:rPr>
              <a:t> always starts with the </a:t>
            </a:r>
            <a:r>
              <a:rPr b="1" lang="en-GB">
                <a:solidFill>
                  <a:schemeClr val="accent5"/>
                </a:solidFill>
              </a:rPr>
              <a:t>= </a:t>
            </a:r>
            <a:r>
              <a:rPr lang="en-GB">
                <a:solidFill>
                  <a:srgbClr val="000000"/>
                </a:solidFill>
              </a:rPr>
              <a:t>symbol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Symbol for multiplication:  </a:t>
            </a:r>
            <a:r>
              <a:rPr b="1" lang="en-GB">
                <a:solidFill>
                  <a:srgbClr val="000000"/>
                </a:solidFill>
              </a:rPr>
              <a:t> </a:t>
            </a:r>
            <a:r>
              <a:rPr b="1" lang="en-GB">
                <a:solidFill>
                  <a:schemeClr val="accent5"/>
                </a:solidFill>
              </a:rPr>
              <a:t>*</a:t>
            </a:r>
            <a:endParaRPr b="1">
              <a:solidFill>
                <a:schemeClr val="accent5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Symbol for division: </a:t>
            </a:r>
            <a:r>
              <a:rPr b="1" lang="en-GB">
                <a:solidFill>
                  <a:schemeClr val="accent5"/>
                </a:solidFill>
              </a:rPr>
              <a:t> /</a:t>
            </a:r>
            <a:endParaRPr b="1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For Task 1 can you enter </a:t>
            </a:r>
            <a:r>
              <a:rPr lang="en-GB">
                <a:solidFill>
                  <a:srgbClr val="000000"/>
                </a:solidFill>
              </a:rPr>
              <a:t>formulas</a:t>
            </a:r>
            <a:r>
              <a:rPr lang="en-GB">
                <a:solidFill>
                  <a:srgbClr val="000000"/>
                </a:solidFill>
              </a:rPr>
              <a:t> in column F to work out answers for </a:t>
            </a:r>
            <a:r>
              <a:rPr lang="en-GB">
                <a:solidFill>
                  <a:srgbClr val="000000"/>
                </a:solidFill>
              </a:rPr>
              <a:t>Question</a:t>
            </a:r>
            <a:r>
              <a:rPr lang="en-GB">
                <a:solidFill>
                  <a:srgbClr val="000000"/>
                </a:solidFill>
              </a:rPr>
              <a:t> 1 to 5?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B5BA5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B5BA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B5B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B5BA5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8108" y="3518175"/>
            <a:ext cx="7224916" cy="16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10028113" y="5596400"/>
            <a:ext cx="7224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Google Sheets screenshot: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Halima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Bhayat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Cake recipe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b="16325" l="0" r="3025" t="24200"/>
          <a:stretch/>
        </p:blipFill>
        <p:spPr>
          <a:xfrm>
            <a:off x="917575" y="2664625"/>
            <a:ext cx="14540343" cy="50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917950" y="8187600"/>
            <a:ext cx="7224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Google Sheets screenshot: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Halima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Bhayat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Autofill</a:t>
            </a:r>
            <a:endParaRPr/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917950" y="2331418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What is it and why is it needed?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Look for the little square on the bottom right corner of a cell.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Task 2</a:t>
            </a:r>
            <a:r>
              <a:rPr lang="en-GB"/>
              <a:t> - Create a </a:t>
            </a:r>
            <a:r>
              <a:rPr lang="en-GB"/>
              <a:t>formula</a:t>
            </a:r>
            <a:r>
              <a:rPr lang="en-GB"/>
              <a:t> which can double or divide a quantity and uses an autofill.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Save your cake recipe spreadsheet, you will need this again in lesson 4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b="37731" l="22191" r="56707" t="33064"/>
          <a:stretch/>
        </p:blipFill>
        <p:spPr>
          <a:xfrm>
            <a:off x="10584450" y="2519050"/>
            <a:ext cx="5427275" cy="4223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/>
          <p:nvPr/>
        </p:nvSpPr>
        <p:spPr>
          <a:xfrm rot="-1990514">
            <a:off x="14327420" y="3656080"/>
            <a:ext cx="842651" cy="78174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10145525" y="6972975"/>
            <a:ext cx="7224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Google Sheets screenshot: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Halima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Bhayat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