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jWqPK5nKAkXvJNITOzkxOwoOg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e7cf17d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e7cf17d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c96640c07_3_2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8c96640c07_3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aa44bbac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8caa44bba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c96640c07_3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8c96640c07_3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caa44bbac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8caa44bb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33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1e7cf17d5_0_93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5" name="Google Shape;85;g91e7cf17d5_0_93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g91e7cf17d5_0_93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7" name="Google Shape;87;g91e7cf17d5_0_9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2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91e7cf17d5_0_93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1e7cf17d5_0_99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1" name="Google Shape;91;g91e7cf17d5_0_9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g91e7cf17d5_0_9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1e7cf17d5_0_10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5" name="Google Shape;95;g91e7cf17d5_0_103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 sz="1900"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96" name="Google Shape;96;g91e7cf17d5_0_10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e7cf17d5_0_107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9" name="Google Shape;99;g91e7cf17d5_0_107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00" name="Google Shape;100;g91e7cf17d5_0_107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01" name="Google Shape;101;g91e7cf17d5_0_10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g91e7cf17d5_0_107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1e7cf17d5_0_11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5" name="Google Shape;105;g91e7cf17d5_0_1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1e7cf17d5_0_11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8" name="Google Shape;108;g91e7cf17d5_0_1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g91e7cf17d5_0_116"/>
          <p:cNvSpPr txBox="1"/>
          <p:nvPr>
            <p:ph idx="1" type="subTitle"/>
          </p:nvPr>
        </p:nvSpPr>
        <p:spPr>
          <a:xfrm>
            <a:off x="611967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g91e7cf17d5_0_116"/>
          <p:cNvSpPr txBox="1"/>
          <p:nvPr>
            <p:ph idx="2" type="body"/>
          </p:nvPr>
        </p:nvSpPr>
        <p:spPr>
          <a:xfrm>
            <a:off x="611967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1" name="Google Shape;111;g91e7cf17d5_0_116"/>
          <p:cNvSpPr txBox="1"/>
          <p:nvPr>
            <p:ph idx="3" type="subTitle"/>
          </p:nvPr>
        </p:nvSpPr>
        <p:spPr>
          <a:xfrm>
            <a:off x="4372400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g91e7cf17d5_0_116"/>
          <p:cNvSpPr txBox="1"/>
          <p:nvPr>
            <p:ph idx="4" type="body"/>
          </p:nvPr>
        </p:nvSpPr>
        <p:spPr>
          <a:xfrm>
            <a:off x="4372400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3" name="Google Shape;113;g91e7cf17d5_0_116"/>
          <p:cNvSpPr txBox="1"/>
          <p:nvPr>
            <p:ph idx="5" type="subTitle"/>
          </p:nvPr>
        </p:nvSpPr>
        <p:spPr>
          <a:xfrm>
            <a:off x="8132833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g91e7cf17d5_0_116"/>
          <p:cNvSpPr txBox="1"/>
          <p:nvPr>
            <p:ph idx="6" type="body"/>
          </p:nvPr>
        </p:nvSpPr>
        <p:spPr>
          <a:xfrm>
            <a:off x="8132833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1e7cf17d5_0_12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7" name="Google Shape;117;g91e7cf17d5_0_125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g91e7cf17d5_0_125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9" name="Google Shape;119;g91e7cf17d5_0_125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0" name="Google Shape;120;g91e7cf17d5_0_125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g91e7cf17d5_0_125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2" name="Google Shape;122;g91e7cf17d5_0_125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3" name="Google Shape;123;g91e7cf17d5_0_125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4" name="Google Shape;124;g91e7cf17d5_0_12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1e7cf17d5_0_1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7" name="Google Shape;127;g91e7cf17d5_0_135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g91e7cf17d5_0_1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9" name="Google Shape;129;g91e7cf17d5_0_135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g91e7cf17d5_0_1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1" name="Google Shape;131;g91e7cf17d5_0_135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g91e7cf17d5_0_1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3" name="Google Shape;133;g91e7cf17d5_0_135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g91e7cf17d5_0_1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5" name="Google Shape;135;g91e7cf17d5_0_1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1e7cf17d5_0_14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8" name="Google Shape;138;g91e7cf17d5_0_146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39" name="Google Shape;139;g91e7cf17d5_0_14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1e7cf17d5_0_150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b="0" i="1"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2" name="Google Shape;142;g91e7cf17d5_0_150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3" name="Google Shape;143;g91e7cf17d5_0_15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1e7cf17d5_0_154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1e7cf17d5_0_15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8bd6363bd6_0_32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g8bd6363bd6_0_3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g8bd6363bd6_0_3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1e7cf17d5_0_8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None/>
              <a:defRPr b="1" sz="2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0" name="Google Shape;80;g91e7cf17d5_0_88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●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1950" lvl="1" marL="9144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rtl="0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g91e7cf17d5_0_8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g91e7cf17d5_0_8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5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74">
          <p15:clr>
            <a:srgbClr val="EA4335"/>
          </p15:clr>
        </p15:guide>
        <p15:guide id="4" orient="horz" pos="1208">
          <p15:clr>
            <a:srgbClr val="EA4335"/>
          </p15:clr>
        </p15:guide>
        <p15:guide id="5" orient="horz" pos="3712">
          <p15:clr>
            <a:srgbClr val="EA4335"/>
          </p15:clr>
        </p15:guide>
        <p15:guide id="6" orient="horz" pos="4026">
          <p15:clr>
            <a:srgbClr val="EA4335"/>
          </p15:clr>
        </p15:guide>
        <p15:guide id="7" orient="horz" pos="924">
          <p15:clr>
            <a:srgbClr val="EA4335"/>
          </p15:clr>
        </p15:guide>
        <p15:guide id="8" pos="3704">
          <p15:clr>
            <a:srgbClr val="EA4335"/>
          </p15:clr>
        </p15:guide>
        <p15:guide id="9" pos="39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1e7cf17d5_0_81"/>
          <p:cNvSpPr txBox="1"/>
          <p:nvPr>
            <p:ph idx="1" type="body"/>
          </p:nvPr>
        </p:nvSpPr>
        <p:spPr>
          <a:xfrm>
            <a:off x="611975" y="2124699"/>
            <a:ext cx="10968000" cy="3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153" name="Google Shape;153;g91e7cf17d5_0_8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and Subtract Fractions Fluently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(Accurately, Efficiently and Flexibly)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Worksheet</a:t>
            </a:r>
            <a:endParaRPr/>
          </a:p>
        </p:txBody>
      </p:sp>
      <p:sp>
        <p:nvSpPr>
          <p:cNvPr id="154" name="Google Shape;154;g91e7cf17d5_0_81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GB"/>
              <a:t>Mr Kelsall</a:t>
            </a:r>
            <a:endParaRPr/>
          </a:p>
        </p:txBody>
      </p:sp>
      <p:sp>
        <p:nvSpPr>
          <p:cNvPr id="155" name="Google Shape;155;g91e7cf17d5_0_8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c96640c07_3_20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61" name="Google Shape;161;g8c96640c07_3_204"/>
          <p:cNvSpPr/>
          <p:nvPr/>
        </p:nvSpPr>
        <p:spPr>
          <a:xfrm>
            <a:off x="398275" y="303100"/>
            <a:ext cx="8733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counting in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g8c96640c07_3_204"/>
          <p:cNvSpPr txBox="1"/>
          <p:nvPr/>
        </p:nvSpPr>
        <p:spPr>
          <a:xfrm>
            <a:off x="398275" y="1450488"/>
            <a:ext cx="9377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Count forward/backwards, as a fraction, decimal, mixed number, improper fraction, in: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Tenths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Hundredths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Thousandths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Halves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Thirds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Quarters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Fifths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caa44bbac_0_8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68" name="Google Shape;168;g8caa44bbac_0_80"/>
          <p:cNvSpPr/>
          <p:nvPr/>
        </p:nvSpPr>
        <p:spPr>
          <a:xfrm>
            <a:off x="398275" y="303100"/>
            <a:ext cx="9377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mentally adding and subtracting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g8caa44bbac_0_80"/>
          <p:cNvSpPr txBox="1"/>
          <p:nvPr/>
        </p:nvSpPr>
        <p:spPr>
          <a:xfrm>
            <a:off x="398275" y="1679088"/>
            <a:ext cx="93771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(lowest) common denominator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Convert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add/subtract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96640c07_3_15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7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5" name="Google Shape;175;g8c96640c07_3_156"/>
          <p:cNvSpPr/>
          <p:nvPr/>
        </p:nvSpPr>
        <p:spPr>
          <a:xfrm>
            <a:off x="398275" y="303100"/>
            <a:ext cx="10240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New: converting fractions to add/subtract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g8c96640c07_3_156"/>
          <p:cNvSpPr txBox="1"/>
          <p:nvPr/>
        </p:nvSpPr>
        <p:spPr>
          <a:xfrm>
            <a:off x="398275" y="1524325"/>
            <a:ext cx="10838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these fractions: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sum of the two bricks is equal to the brick above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g8c96640c07_3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75" y="2577325"/>
            <a:ext cx="3987875" cy="31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8c96640c07_3_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6950" y="2605471"/>
            <a:ext cx="3982074" cy="31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aa44bbac_0_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4" name="Google Shape;184;g8caa44bbac_0_2"/>
          <p:cNvSpPr txBox="1"/>
          <p:nvPr/>
        </p:nvSpPr>
        <p:spPr>
          <a:xfrm>
            <a:off x="398275" y="1524325"/>
            <a:ext cx="97338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Luca pole vaults a height of 4¼ m and Marcus vaults ¾ m less.  How high does Marcus jump? 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g8caa44bbac_0_2"/>
          <p:cNvSpPr/>
          <p:nvPr/>
        </p:nvSpPr>
        <p:spPr>
          <a:xfrm>
            <a:off x="398275" y="303100"/>
            <a:ext cx="10240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converting fractions to add/subtract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g8caa44bbac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2975" y="2828975"/>
            <a:ext cx="1635500" cy="23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8caa44bbac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150" y="2493975"/>
            <a:ext cx="2595825" cy="29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8caa44bbac_0_2"/>
          <p:cNvSpPr txBox="1"/>
          <p:nvPr/>
        </p:nvSpPr>
        <p:spPr>
          <a:xfrm>
            <a:off x="1458050" y="6258500"/>
            <a:ext cx="39141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Source of all images : Mr Kelsall or Oak National Academy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2020-07-05T17:07:10Z</dcterms:created>
  <dc:creator>Kate Jones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0x010100B7C0E96CC80EDF4AA310D34069281DD6</vt:lpwstr>
  </property>
</Properties>
</file>