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  <p:sldId id="258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3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regular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c15465760_0_1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8c15465760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c15465760_0_1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8c15465760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Number track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Countable resources (cubes, counters, toys)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c15465760_0_1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8c15465760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100"/>
          </a:p>
        </p:txBody>
      </p:sp>
      <p:sp>
        <p:nvSpPr>
          <p:cNvPr id="139" name="Google Shape;139;p3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142" name="Google Shape;142;p3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145" name="Google Shape;145;p3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148" name="Google Shape;148;p3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2" name="Google Shape;152;p3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7" name="Google Shape;157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3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0" name="Google Shape;160;p3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7" name="Google Shape;167;p3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0" name="Google Shape;170;p3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1" name="Google Shape;171;p3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2" name="Google Shape;172;p3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3" name="Google Shape;173;p3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5" name="Google Shape;175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78" name="Google Shape;178;p3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9" name="Google Shape;179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2" name="Google Shape;182;p3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83" name="Google Shape;183;p3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Numbers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within 15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Counting up to 15 objects and putting them in order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91" name="Google Shape;191;p40"/>
          <p:cNvSpPr txBox="1"/>
          <p:nvPr>
            <p:ph idx="1" type="body"/>
          </p:nvPr>
        </p:nvSpPr>
        <p:spPr>
          <a:xfrm>
            <a:off x="425075" y="2012675"/>
            <a:ext cx="8226000" cy="26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>
                <a:solidFill>
                  <a:schemeClr val="dk2"/>
                </a:solidFill>
              </a:rPr>
              <a:t>Mathematics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>
                <a:solidFill>
                  <a:schemeClr val="dk2"/>
                </a:solidFill>
              </a:rPr>
              <a:t>Independent Task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92" name="Google Shape;192;p40"/>
          <p:cNvSpPr txBox="1"/>
          <p:nvPr/>
        </p:nvSpPr>
        <p:spPr>
          <a:xfrm>
            <a:off x="458975" y="4230250"/>
            <a:ext cx="2361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Mrs Khaira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Google Shape;198;p41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 1</a:t>
            </a:r>
            <a:endParaRPr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9" name="Google Shape;199;p41"/>
          <p:cNvSpPr txBox="1"/>
          <p:nvPr/>
        </p:nvSpPr>
        <p:spPr>
          <a:xfrm>
            <a:off x="566600" y="4149300"/>
            <a:ext cx="1739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0" name="Google Shape;20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875" y="974525"/>
            <a:ext cx="7781775" cy="323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6" name="Google Shape;20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175" y="943300"/>
            <a:ext cx="7495074" cy="32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2"/>
          <p:cNvSpPr txBox="1"/>
          <p:nvPr/>
        </p:nvSpPr>
        <p:spPr>
          <a:xfrm>
            <a:off x="566600" y="4149300"/>
            <a:ext cx="1739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42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 1</a:t>
            </a:r>
            <a:endParaRPr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9" name="Google Shape;209;p42"/>
          <p:cNvSpPr/>
          <p:nvPr/>
        </p:nvSpPr>
        <p:spPr>
          <a:xfrm>
            <a:off x="2235750" y="2571900"/>
            <a:ext cx="5947500" cy="160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