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6AF40F0-9C22-4DBB-82C8-22F56299D8A0}">
  <a:tblStyle styleId="{F6AF40F0-9C22-4DBB-82C8-22F56299D8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3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Medium-regular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Montserrat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ccc24d6fa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ccc24d6fa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ccc24d6fa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ccc24d6fa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ccc24d6fa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ccc24d6fa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2" name="Google Shape;122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3" name="Google Shape;12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To explore irregular metre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5 of 6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9" name="Google Shape;129;p27"/>
          <p:cNvSpPr txBox="1"/>
          <p:nvPr>
            <p:ph idx="4294967295" type="subTitle"/>
          </p:nvPr>
        </p:nvSpPr>
        <p:spPr>
          <a:xfrm>
            <a:off x="459000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Music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30" name="Google Shape;130;p27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Miner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158"/>
            <a:ext cx="9144000" cy="5069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/>
          <p:nvPr/>
        </p:nvSpPr>
        <p:spPr>
          <a:xfrm>
            <a:off x="229475" y="177050"/>
            <a:ext cx="873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Composing in an irregular metre</a:t>
            </a:r>
            <a:endParaRPr sz="30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3" name="Google Shape;143;p29"/>
          <p:cNvSpPr txBox="1"/>
          <p:nvPr/>
        </p:nvSpPr>
        <p:spPr>
          <a:xfrm>
            <a:off x="239338" y="769650"/>
            <a:ext cx="8705700" cy="17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Can you compose your own 5 beat rhythm?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4" name="Google Shape;144;p29"/>
          <p:cNvGraphicFramePr/>
          <p:nvPr/>
        </p:nvGraphicFramePr>
        <p:xfrm>
          <a:off x="285963" y="1390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{F6AF40F0-9C22-4DBB-82C8-22F56299D8A0}</a:tableStyleId>
              </a:tblPr>
              <a:tblGrid>
                <a:gridCol w="1244425"/>
                <a:gridCol w="1244425"/>
                <a:gridCol w="1244425"/>
                <a:gridCol w="1244425"/>
                <a:gridCol w="1244425"/>
              </a:tblGrid>
              <a:tr h="110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45725" marB="45725" marR="45725" marL="45725">
                    <a:lnL cap="flat" cmpd="sng" w="381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45725" marB="45725" marR="45725" marL="45725">
                    <a:lnL cap="flat" cmpd="sng" w="381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45725" marB="45725" marR="45725" marL="45725">
                    <a:lnL cap="flat" cmpd="sng" w="381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45725" marL="45725">
                    <a:lnL cap="flat" cmpd="sng" w="381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45725" marL="45725">
                    <a:lnL cap="flat" cmpd="sng" w="381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5" name="Google Shape;145;p29"/>
          <p:cNvSpPr/>
          <p:nvPr/>
        </p:nvSpPr>
        <p:spPr>
          <a:xfrm>
            <a:off x="564525" y="1587425"/>
            <a:ext cx="674400" cy="662400"/>
          </a:xfrm>
          <a:prstGeom prst="hear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8225" y="1450938"/>
            <a:ext cx="732113" cy="985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3401" y="2539224"/>
            <a:ext cx="929988" cy="8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8837" y="3356348"/>
            <a:ext cx="1123462" cy="114999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9"/>
          <p:cNvSpPr/>
          <p:nvPr/>
        </p:nvSpPr>
        <p:spPr>
          <a:xfrm>
            <a:off x="1854138" y="1608325"/>
            <a:ext cx="674400" cy="662400"/>
          </a:xfrm>
          <a:prstGeom prst="hear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9"/>
          <p:cNvSpPr/>
          <p:nvPr/>
        </p:nvSpPr>
        <p:spPr>
          <a:xfrm>
            <a:off x="3094625" y="1636650"/>
            <a:ext cx="674400" cy="662400"/>
          </a:xfrm>
          <a:prstGeom prst="hear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9"/>
          <p:cNvSpPr/>
          <p:nvPr/>
        </p:nvSpPr>
        <p:spPr>
          <a:xfrm>
            <a:off x="4262075" y="1636650"/>
            <a:ext cx="674400" cy="662400"/>
          </a:xfrm>
          <a:prstGeom prst="hear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9"/>
          <p:cNvSpPr/>
          <p:nvPr/>
        </p:nvSpPr>
        <p:spPr>
          <a:xfrm>
            <a:off x="5555950" y="1608325"/>
            <a:ext cx="674400" cy="662400"/>
          </a:xfrm>
          <a:prstGeom prst="hear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