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0" Type="http://schemas.openxmlformats.org/officeDocument/2006/relationships/image" Target="../media/image16.png"/><Relationship Id="rId9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24.png"/><Relationship Id="rId13" Type="http://schemas.openxmlformats.org/officeDocument/2006/relationships/image" Target="../media/image25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Relationship Id="rId15" Type="http://schemas.openxmlformats.org/officeDocument/2006/relationships/image" Target="../media/image28.png"/><Relationship Id="rId14" Type="http://schemas.openxmlformats.org/officeDocument/2006/relationships/image" Target="../media/image31.png"/><Relationship Id="rId17" Type="http://schemas.openxmlformats.org/officeDocument/2006/relationships/image" Target="../media/image32.png"/><Relationship Id="rId16" Type="http://schemas.openxmlformats.org/officeDocument/2006/relationships/image" Target="../media/image30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18" Type="http://schemas.openxmlformats.org/officeDocument/2006/relationships/image" Target="../media/image35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47.png"/><Relationship Id="rId11" Type="http://schemas.openxmlformats.org/officeDocument/2006/relationships/image" Target="../media/image37.png"/><Relationship Id="rId10" Type="http://schemas.openxmlformats.org/officeDocument/2006/relationships/image" Target="../media/image40.png"/><Relationship Id="rId21" Type="http://schemas.openxmlformats.org/officeDocument/2006/relationships/image" Target="../media/image49.png"/><Relationship Id="rId13" Type="http://schemas.openxmlformats.org/officeDocument/2006/relationships/image" Target="../media/image45.png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openxmlformats.org/officeDocument/2006/relationships/image" Target="../media/image38.png"/><Relationship Id="rId15" Type="http://schemas.openxmlformats.org/officeDocument/2006/relationships/image" Target="../media/image48.png"/><Relationship Id="rId14" Type="http://schemas.openxmlformats.org/officeDocument/2006/relationships/image" Target="../media/image44.png"/><Relationship Id="rId17" Type="http://schemas.openxmlformats.org/officeDocument/2006/relationships/image" Target="../media/image43.png"/><Relationship Id="rId16" Type="http://schemas.openxmlformats.org/officeDocument/2006/relationships/image" Target="../media/image41.png"/><Relationship Id="rId5" Type="http://schemas.openxmlformats.org/officeDocument/2006/relationships/image" Target="../media/image39.png"/><Relationship Id="rId19" Type="http://schemas.openxmlformats.org/officeDocument/2006/relationships/image" Target="../media/image50.png"/><Relationship Id="rId6" Type="http://schemas.openxmlformats.org/officeDocument/2006/relationships/image" Target="../media/image34.png"/><Relationship Id="rId18" Type="http://schemas.openxmlformats.org/officeDocument/2006/relationships/image" Target="../media/image46.png"/><Relationship Id="rId7" Type="http://schemas.openxmlformats.org/officeDocument/2006/relationships/image" Target="../media/image36.png"/><Relationship Id="rId8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92300" y="1672750"/>
            <a:ext cx="641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rgbClr val="473340"/>
                </a:solidFill>
              </a:rPr>
              <a:t>Dividing a fraction by an integer </a:t>
            </a:r>
            <a:endParaRPr sz="2800">
              <a:solidFill>
                <a:srgbClr val="473340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295150"/>
            <a:ext cx="39510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73340"/>
                </a:solidFill>
              </a:rPr>
              <a:t>Maths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73340"/>
                </a:solidFill>
              </a:rPr>
              <a:t>Miss Parnham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Dividing a fraction by an integer 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8029" l="-3910" r="0" t="-576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793427" y="932426"/>
            <a:ext cx="3891600" cy="4211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All the divisions have the same solution.  Find the missing values.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1" name="Google Shape;41;p7"/>
          <p:cNvGrpSpPr/>
          <p:nvPr/>
        </p:nvGrpSpPr>
        <p:grpSpPr>
          <a:xfrm>
            <a:off x="4793427" y="1550581"/>
            <a:ext cx="3475360" cy="2791884"/>
            <a:chOff x="5075650" y="1698526"/>
            <a:chExt cx="3475360" cy="2791884"/>
          </a:xfrm>
        </p:grpSpPr>
        <p:grpSp>
          <p:nvGrpSpPr>
            <p:cNvPr id="42" name="Google Shape;42;p7"/>
            <p:cNvGrpSpPr/>
            <p:nvPr/>
          </p:nvGrpSpPr>
          <p:grpSpPr>
            <a:xfrm>
              <a:off x="5075650" y="1698526"/>
              <a:ext cx="3475360" cy="2791884"/>
              <a:chOff x="676051" y="1806998"/>
              <a:chExt cx="3475360" cy="2791884"/>
            </a:xfrm>
          </p:grpSpPr>
          <p:cxnSp>
            <p:nvCxnSpPr>
              <p:cNvPr id="43" name="Google Shape;43;p7"/>
              <p:cNvCxnSpPr>
                <a:stCxn id="44" idx="3"/>
                <a:endCxn id="45" idx="1"/>
              </p:cNvCxnSpPr>
              <p:nvPr/>
            </p:nvCxnSpPr>
            <p:spPr>
              <a:xfrm flipH="1" rot="10800000">
                <a:off x="1756051" y="2670393"/>
                <a:ext cx="1315500" cy="10575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" name="Google Shape;46;p7"/>
              <p:cNvCxnSpPr>
                <a:stCxn id="47" idx="2"/>
                <a:endCxn id="48" idx="0"/>
              </p:cNvCxnSpPr>
              <p:nvPr/>
            </p:nvCxnSpPr>
            <p:spPr>
              <a:xfrm>
                <a:off x="2397394" y="2526998"/>
                <a:ext cx="16200" cy="13518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" name="Google Shape;49;p7"/>
              <p:cNvCxnSpPr>
                <a:stCxn id="50" idx="3"/>
                <a:endCxn id="51" idx="1"/>
              </p:cNvCxnSpPr>
              <p:nvPr/>
            </p:nvCxnSpPr>
            <p:spPr>
              <a:xfrm>
                <a:off x="1756051" y="2670844"/>
                <a:ext cx="1315500" cy="10569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0" name="Google Shape;50;p7"/>
              <p:cNvSpPr/>
              <p:nvPr/>
            </p:nvSpPr>
            <p:spPr>
              <a:xfrm>
                <a:off x="676051" y="2311104"/>
                <a:ext cx="1080000" cy="719481"/>
              </a:xfrm>
              <a:prstGeom prst="roundRect">
                <a:avLst>
                  <a:gd fmla="val 16667" name="adj"/>
                </a:avLst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52" name="Google Shape;52;p7"/>
              <p:cNvSpPr/>
              <p:nvPr/>
            </p:nvSpPr>
            <p:spPr>
              <a:xfrm>
                <a:off x="2134820" y="2768896"/>
                <a:ext cx="540000" cy="742315"/>
              </a:xfrm>
              <a:prstGeom prst="ellipse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47" name="Google Shape;47;p7"/>
              <p:cNvSpPr/>
              <p:nvPr/>
            </p:nvSpPr>
            <p:spPr>
              <a:xfrm>
                <a:off x="1857394" y="1806998"/>
                <a:ext cx="1080000" cy="720000"/>
              </a:xfrm>
              <a:prstGeom prst="roundRect">
                <a:avLst>
                  <a:gd fmla="val 16667" name="adj"/>
                </a:avLst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45" name="Google Shape;45;p7"/>
              <p:cNvSpPr/>
              <p:nvPr/>
            </p:nvSpPr>
            <p:spPr>
              <a:xfrm>
                <a:off x="3071411" y="2310367"/>
                <a:ext cx="1080000" cy="720000"/>
              </a:xfrm>
              <a:prstGeom prst="roundRect">
                <a:avLst>
                  <a:gd fmla="val 16667" name="adj"/>
                </a:avLst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48" name="Google Shape;48;p7"/>
              <p:cNvSpPr/>
              <p:nvPr/>
            </p:nvSpPr>
            <p:spPr>
              <a:xfrm>
                <a:off x="1837731" y="3878882"/>
                <a:ext cx="1152000" cy="720000"/>
              </a:xfrm>
              <a:prstGeom prst="roundRect">
                <a:avLst>
                  <a:gd fmla="val 16667" name="adj"/>
                </a:avLst>
              </a:prstGeom>
              <a:blipFill rotWithShape="1">
                <a:blip r:embed="rId8">
                  <a:alphaModFix/>
                </a:blip>
                <a:stretch>
                  <a:fillRect b="0" l="0" r="0" t="0"/>
                </a:stretch>
              </a:blipFill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51" name="Google Shape;51;p7"/>
              <p:cNvSpPr/>
              <p:nvPr/>
            </p:nvSpPr>
            <p:spPr>
              <a:xfrm>
                <a:off x="3071411" y="3367893"/>
                <a:ext cx="1080000" cy="720000"/>
              </a:xfrm>
              <a:prstGeom prst="roundRect">
                <a:avLst>
                  <a:gd fmla="val 16667" name="adj"/>
                </a:avLst>
              </a:prstGeom>
              <a:blipFill rotWithShape="1">
                <a:blip r:embed="rId9">
                  <a:alphaModFix/>
                </a:blip>
                <a:stretch>
                  <a:fillRect b="0" l="0" r="0" t="0"/>
                </a:stretch>
              </a:blipFill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44" name="Google Shape;44;p7"/>
              <p:cNvSpPr/>
              <p:nvPr/>
            </p:nvSpPr>
            <p:spPr>
              <a:xfrm>
                <a:off x="676051" y="3367893"/>
                <a:ext cx="1080000" cy="720000"/>
              </a:xfrm>
              <a:prstGeom prst="roundRect">
                <a:avLst>
                  <a:gd fmla="val 16667" name="adj"/>
                </a:avLst>
              </a:prstGeom>
              <a:blipFill rotWithShape="1">
                <a:blip r:embed="rId10">
                  <a:alphaModFix/>
                </a:blip>
                <a:stretch>
                  <a:fillRect b="0" l="0" r="0" t="0"/>
                </a:stretch>
              </a:blipFill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sp>
          <p:nvSpPr>
            <p:cNvPr id="53" name="Google Shape;53;p7"/>
            <p:cNvSpPr/>
            <p:nvPr/>
          </p:nvSpPr>
          <p:spPr>
            <a:xfrm>
              <a:off x="6853584" y="1810870"/>
              <a:ext cx="396000" cy="468000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8078019" y="2337750"/>
              <a:ext cx="360000" cy="468000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5634428" y="3402737"/>
              <a:ext cx="360000" cy="468000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5225056" y="2319750"/>
              <a:ext cx="252000" cy="252000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5227545" y="2637761"/>
              <a:ext cx="252000" cy="252000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7661862" y="3374893"/>
              <a:ext cx="252000" cy="252000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7663742" y="3687979"/>
              <a:ext cx="252000" cy="252000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6323839" y="3883580"/>
              <a:ext cx="252000" cy="252000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6323839" y="4206045"/>
              <a:ext cx="252000" cy="252000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Dividing a fraction by an integer 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8" name="Google Shape;68;p8"/>
          <p:cNvSpPr txBox="1"/>
          <p:nvPr>
            <p:ph idx="1" type="body"/>
          </p:nvPr>
        </p:nvSpPr>
        <p:spPr>
          <a:xfrm>
            <a:off x="501609" y="924806"/>
            <a:ext cx="3893569" cy="42186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85" r="0" t="-5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70" name="Google Shape;70;p8"/>
          <p:cNvSpPr txBox="1"/>
          <p:nvPr/>
        </p:nvSpPr>
        <p:spPr>
          <a:xfrm>
            <a:off x="4727486" y="924806"/>
            <a:ext cx="3816116" cy="42186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354" r="0" t="-5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4954709" y="2132340"/>
            <a:ext cx="999482" cy="874394"/>
          </a:xfrm>
          <a:prstGeom prst="triangle">
            <a:avLst>
              <a:gd fmla="val 50000" name="adj"/>
            </a:avLst>
          </a:prstGeom>
          <a:solidFill>
            <a:srgbClr val="B3E8F3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8"/>
          <p:cNvSpPr/>
          <p:nvPr/>
        </p:nvSpPr>
        <p:spPr>
          <a:xfrm>
            <a:off x="6286498" y="2156460"/>
            <a:ext cx="817045" cy="850274"/>
          </a:xfrm>
          <a:prstGeom prst="rect">
            <a:avLst/>
          </a:prstGeom>
          <a:solidFill>
            <a:srgbClr val="C2E4B6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7435850" y="2127545"/>
            <a:ext cx="999484" cy="874394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9AFC8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8"/>
          <p:cNvSpPr/>
          <p:nvPr/>
        </p:nvSpPr>
        <p:spPr>
          <a:xfrm>
            <a:off x="4809376" y="3437520"/>
            <a:ext cx="980103" cy="552509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" name="Google Shape;75;p8"/>
          <p:cNvSpPr/>
          <p:nvPr/>
        </p:nvSpPr>
        <p:spPr>
          <a:xfrm>
            <a:off x="5900437" y="3459834"/>
            <a:ext cx="1125226" cy="552509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8"/>
          <p:cNvSpPr/>
          <p:nvPr/>
        </p:nvSpPr>
        <p:spPr>
          <a:xfrm>
            <a:off x="7136621" y="3464137"/>
            <a:ext cx="1224309" cy="552509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Dividing a fraction by an integer 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9" name="Google Shape;89;p10"/>
          <p:cNvSpPr txBox="1"/>
          <p:nvPr>
            <p:ph idx="1" type="body"/>
          </p:nvPr>
        </p:nvSpPr>
        <p:spPr>
          <a:xfrm>
            <a:off x="458975" y="924806"/>
            <a:ext cx="3891600" cy="43171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4003" l="-3910" r="0" t="-562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90" name="Google Shape;90;p10"/>
          <p:cNvSpPr txBox="1"/>
          <p:nvPr/>
        </p:nvSpPr>
        <p:spPr>
          <a:xfrm>
            <a:off x="4793427" y="93242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All the divisions have the same solution.  Find the missing values.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1" name="Google Shape;91;p10"/>
          <p:cNvGrpSpPr/>
          <p:nvPr/>
        </p:nvGrpSpPr>
        <p:grpSpPr>
          <a:xfrm>
            <a:off x="4792218" y="1564624"/>
            <a:ext cx="3475360" cy="2816577"/>
            <a:chOff x="5075650" y="1621775"/>
            <a:chExt cx="3475360" cy="2816577"/>
          </a:xfrm>
        </p:grpSpPr>
        <p:grpSp>
          <p:nvGrpSpPr>
            <p:cNvPr id="92" name="Google Shape;92;p10"/>
            <p:cNvGrpSpPr/>
            <p:nvPr/>
          </p:nvGrpSpPr>
          <p:grpSpPr>
            <a:xfrm>
              <a:off x="5075650" y="1621775"/>
              <a:ext cx="3475360" cy="2816577"/>
              <a:chOff x="676051" y="1730247"/>
              <a:chExt cx="3475360" cy="2816577"/>
            </a:xfrm>
          </p:grpSpPr>
          <p:cxnSp>
            <p:nvCxnSpPr>
              <p:cNvPr id="93" name="Google Shape;93;p10"/>
              <p:cNvCxnSpPr>
                <a:stCxn id="94" idx="3"/>
                <a:endCxn id="95" idx="1"/>
              </p:cNvCxnSpPr>
              <p:nvPr/>
            </p:nvCxnSpPr>
            <p:spPr>
              <a:xfrm flipH="1" rot="10800000">
                <a:off x="1756051" y="2670393"/>
                <a:ext cx="1315500" cy="10575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" name="Google Shape;96;p10"/>
              <p:cNvCxnSpPr>
                <a:stCxn id="97" idx="2"/>
                <a:endCxn id="98" idx="0"/>
              </p:cNvCxnSpPr>
              <p:nvPr/>
            </p:nvCxnSpPr>
            <p:spPr>
              <a:xfrm>
                <a:off x="2398287" y="2450247"/>
                <a:ext cx="0" cy="13767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9" name="Google Shape;99;p10"/>
              <p:cNvCxnSpPr>
                <a:stCxn id="100" idx="3"/>
                <a:endCxn id="101" idx="1"/>
              </p:cNvCxnSpPr>
              <p:nvPr/>
            </p:nvCxnSpPr>
            <p:spPr>
              <a:xfrm>
                <a:off x="1756051" y="2670844"/>
                <a:ext cx="1315500" cy="10569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0" name="Google Shape;100;p10"/>
              <p:cNvSpPr/>
              <p:nvPr/>
            </p:nvSpPr>
            <p:spPr>
              <a:xfrm>
                <a:off x="676051" y="2311104"/>
                <a:ext cx="1080000" cy="719481"/>
              </a:xfrm>
              <a:prstGeom prst="roundRect">
                <a:avLst>
                  <a:gd fmla="val 16667" name="adj"/>
                </a:avLst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102" name="Google Shape;102;p10"/>
              <p:cNvSpPr/>
              <p:nvPr/>
            </p:nvSpPr>
            <p:spPr>
              <a:xfrm>
                <a:off x="2134820" y="2768896"/>
                <a:ext cx="540000" cy="742315"/>
              </a:xfrm>
              <a:prstGeom prst="ellipse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97" name="Google Shape;97;p10"/>
              <p:cNvSpPr/>
              <p:nvPr/>
            </p:nvSpPr>
            <p:spPr>
              <a:xfrm>
                <a:off x="1858287" y="1730247"/>
                <a:ext cx="1080000" cy="720000"/>
              </a:xfrm>
              <a:prstGeom prst="roundRect">
                <a:avLst>
                  <a:gd fmla="val 16667" name="adj"/>
                </a:avLst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95" name="Google Shape;95;p10"/>
              <p:cNvSpPr/>
              <p:nvPr/>
            </p:nvSpPr>
            <p:spPr>
              <a:xfrm>
                <a:off x="3071411" y="2310367"/>
                <a:ext cx="1080000" cy="720000"/>
              </a:xfrm>
              <a:prstGeom prst="roundRect">
                <a:avLst>
                  <a:gd fmla="val 16667" name="adj"/>
                </a:avLst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98" name="Google Shape;98;p10"/>
              <p:cNvSpPr/>
              <p:nvPr/>
            </p:nvSpPr>
            <p:spPr>
              <a:xfrm>
                <a:off x="1822287" y="3826824"/>
                <a:ext cx="1152000" cy="720000"/>
              </a:xfrm>
              <a:prstGeom prst="roundRect">
                <a:avLst>
                  <a:gd fmla="val 16667" name="adj"/>
                </a:avLst>
              </a:prstGeom>
              <a:blipFill rotWithShape="1">
                <a:blip r:embed="rId8">
                  <a:alphaModFix/>
                </a:blip>
                <a:stretch>
                  <a:fillRect b="0" l="0" r="0" t="0"/>
                </a:stretch>
              </a:blipFill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101" name="Google Shape;101;p10"/>
              <p:cNvSpPr/>
              <p:nvPr/>
            </p:nvSpPr>
            <p:spPr>
              <a:xfrm>
                <a:off x="3071411" y="3367893"/>
                <a:ext cx="1080000" cy="720000"/>
              </a:xfrm>
              <a:prstGeom prst="roundRect">
                <a:avLst>
                  <a:gd fmla="val 16667" name="adj"/>
                </a:avLst>
              </a:prstGeom>
              <a:blipFill rotWithShape="1">
                <a:blip r:embed="rId9">
                  <a:alphaModFix/>
                </a:blip>
                <a:stretch>
                  <a:fillRect b="0" l="0" r="0" t="0"/>
                </a:stretch>
              </a:blipFill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94" name="Google Shape;94;p10"/>
              <p:cNvSpPr/>
              <p:nvPr/>
            </p:nvSpPr>
            <p:spPr>
              <a:xfrm>
                <a:off x="676051" y="3367893"/>
                <a:ext cx="1080000" cy="720000"/>
              </a:xfrm>
              <a:prstGeom prst="roundRect">
                <a:avLst>
                  <a:gd fmla="val 16667" name="adj"/>
                </a:avLst>
              </a:prstGeom>
              <a:blipFill rotWithShape="1">
                <a:blip r:embed="rId10">
                  <a:alphaModFix/>
                </a:blip>
                <a:stretch>
                  <a:fillRect b="0" l="0" r="0" t="0"/>
                </a:stretch>
              </a:blipFill>
              <a:ln cap="flat" cmpd="sng" w="12700">
                <a:solidFill>
                  <a:srgbClr val="13131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sp>
          <p:nvSpPr>
            <p:cNvPr id="103" name="Google Shape;103;p10"/>
            <p:cNvSpPr/>
            <p:nvPr/>
          </p:nvSpPr>
          <p:spPr>
            <a:xfrm>
              <a:off x="6864440" y="1750207"/>
              <a:ext cx="397331" cy="468000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(-3)</a:t>
              </a: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8078019" y="2337750"/>
              <a:ext cx="360000" cy="468000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5634428" y="3402737"/>
              <a:ext cx="360000" cy="468000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28</a:t>
              </a: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5225056" y="2319750"/>
              <a:ext cx="252000" cy="252000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5222539" y="2632058"/>
              <a:ext cx="252000" cy="252000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7661862" y="3374893"/>
              <a:ext cx="252000" cy="252000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7665258" y="3691421"/>
              <a:ext cx="252000" cy="252000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6325359" y="3838729"/>
              <a:ext cx="252000" cy="252000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6325359" y="4152747"/>
              <a:ext cx="252000" cy="252000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</p:grpSp>
      <p:sp>
        <p:nvSpPr>
          <p:cNvPr id="112" name="Google Shape;112;p10"/>
          <p:cNvSpPr txBox="1"/>
          <p:nvPr/>
        </p:nvSpPr>
        <p:spPr>
          <a:xfrm>
            <a:off x="947390" y="1607483"/>
            <a:ext cx="864258" cy="50135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3" name="Google Shape;113;p10"/>
          <p:cNvSpPr txBox="1"/>
          <p:nvPr/>
        </p:nvSpPr>
        <p:spPr>
          <a:xfrm>
            <a:off x="2777129" y="1592782"/>
            <a:ext cx="908006" cy="50135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240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4" name="Google Shape;114;p10"/>
          <p:cNvSpPr txBox="1"/>
          <p:nvPr/>
        </p:nvSpPr>
        <p:spPr>
          <a:xfrm>
            <a:off x="1018280" y="2298973"/>
            <a:ext cx="793367" cy="501356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65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5" name="Google Shape;115;p10"/>
          <p:cNvSpPr txBox="1"/>
          <p:nvPr/>
        </p:nvSpPr>
        <p:spPr>
          <a:xfrm>
            <a:off x="2982007" y="2285315"/>
            <a:ext cx="908007" cy="502445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6" name="Google Shape;116;p10"/>
          <p:cNvSpPr txBox="1"/>
          <p:nvPr/>
        </p:nvSpPr>
        <p:spPr>
          <a:xfrm>
            <a:off x="1259232" y="2951593"/>
            <a:ext cx="937404" cy="501356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-365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7" name="Google Shape;117;p10"/>
          <p:cNvSpPr txBox="1"/>
          <p:nvPr/>
        </p:nvSpPr>
        <p:spPr>
          <a:xfrm>
            <a:off x="3040012" y="2972913"/>
            <a:ext cx="1111179" cy="501356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8" name="Google Shape;118;p10"/>
          <p:cNvSpPr txBox="1"/>
          <p:nvPr/>
        </p:nvSpPr>
        <p:spPr>
          <a:xfrm>
            <a:off x="1332378" y="3644907"/>
            <a:ext cx="937404" cy="501356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9" name="Google Shape;119;p10"/>
          <p:cNvSpPr txBox="1"/>
          <p:nvPr/>
        </p:nvSpPr>
        <p:spPr>
          <a:xfrm>
            <a:off x="3366882" y="3659422"/>
            <a:ext cx="930009" cy="501356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-240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0" name="Google Shape;120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Dividing a fraction by an integer 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501609" y="924806"/>
            <a:ext cx="3893569" cy="42186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85" r="0" t="-5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128" name="Google Shape;128;p11"/>
          <p:cNvSpPr txBox="1"/>
          <p:nvPr/>
        </p:nvSpPr>
        <p:spPr>
          <a:xfrm>
            <a:off x="4727486" y="924806"/>
            <a:ext cx="3816116" cy="42186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354" r="0" t="-5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9" name="Google Shape;129;p11"/>
          <p:cNvSpPr/>
          <p:nvPr/>
        </p:nvSpPr>
        <p:spPr>
          <a:xfrm>
            <a:off x="4888963" y="2132340"/>
            <a:ext cx="1065228" cy="931205"/>
          </a:xfrm>
          <a:prstGeom prst="triangle">
            <a:avLst>
              <a:gd fmla="val 50000" name="adj"/>
            </a:avLst>
          </a:prstGeom>
          <a:solidFill>
            <a:srgbClr val="B3E8F3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1"/>
          <p:cNvSpPr/>
          <p:nvPr/>
        </p:nvSpPr>
        <p:spPr>
          <a:xfrm>
            <a:off x="6210676" y="2156460"/>
            <a:ext cx="892867" cy="889109"/>
          </a:xfrm>
          <a:prstGeom prst="rect">
            <a:avLst/>
          </a:prstGeom>
          <a:solidFill>
            <a:srgbClr val="C2E4B6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7445777" y="2204819"/>
            <a:ext cx="925079" cy="834808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9AFC8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1"/>
          <p:cNvSpPr/>
          <p:nvPr/>
        </p:nvSpPr>
        <p:spPr>
          <a:xfrm>
            <a:off x="4843937" y="3409274"/>
            <a:ext cx="980103" cy="501357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-588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3" name="Google Shape;133;p11"/>
          <p:cNvSpPr/>
          <p:nvPr/>
        </p:nvSpPr>
        <p:spPr>
          <a:xfrm>
            <a:off x="5911550" y="3411128"/>
            <a:ext cx="1125226" cy="501357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-8332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4" name="Google Shape;134;p11"/>
          <p:cNvSpPr/>
          <p:nvPr/>
        </p:nvSpPr>
        <p:spPr>
          <a:xfrm>
            <a:off x="7114911" y="3408969"/>
            <a:ext cx="1224309" cy="501357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-8332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5" name="Google Shape;135;p11"/>
          <p:cNvSpPr txBox="1"/>
          <p:nvPr/>
        </p:nvSpPr>
        <p:spPr>
          <a:xfrm>
            <a:off x="1165182" y="1608483"/>
            <a:ext cx="809474" cy="50135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6" name="Google Shape;136;p11"/>
          <p:cNvSpPr txBox="1"/>
          <p:nvPr/>
        </p:nvSpPr>
        <p:spPr>
          <a:xfrm>
            <a:off x="3103959" y="1602101"/>
            <a:ext cx="931840" cy="50135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7" name="Google Shape;137;p11"/>
          <p:cNvSpPr txBox="1"/>
          <p:nvPr/>
        </p:nvSpPr>
        <p:spPr>
          <a:xfrm>
            <a:off x="1240108" y="2281708"/>
            <a:ext cx="734547" cy="50026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65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8" name="Google Shape;138;p11"/>
          <p:cNvSpPr txBox="1"/>
          <p:nvPr/>
        </p:nvSpPr>
        <p:spPr>
          <a:xfrm>
            <a:off x="3132404" y="2273647"/>
            <a:ext cx="792793" cy="50244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9" name="Google Shape;139;p11"/>
          <p:cNvSpPr txBox="1"/>
          <p:nvPr/>
        </p:nvSpPr>
        <p:spPr>
          <a:xfrm>
            <a:off x="1397464" y="2946808"/>
            <a:ext cx="864257" cy="50244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240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0" name="Google Shape;140;p11"/>
          <p:cNvSpPr txBox="1"/>
          <p:nvPr/>
        </p:nvSpPr>
        <p:spPr>
          <a:xfrm>
            <a:off x="3415917" y="2946282"/>
            <a:ext cx="864258" cy="501356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240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1" name="Google Shape;141;p11"/>
          <p:cNvSpPr txBox="1"/>
          <p:nvPr/>
        </p:nvSpPr>
        <p:spPr>
          <a:xfrm>
            <a:off x="1397464" y="3629396"/>
            <a:ext cx="865902" cy="502445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240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2" name="Google Shape;142;p11"/>
          <p:cNvSpPr txBox="1"/>
          <p:nvPr/>
        </p:nvSpPr>
        <p:spPr>
          <a:xfrm>
            <a:off x="3514884" y="3629396"/>
            <a:ext cx="792793" cy="502445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-240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3" name="Google Shape;143;p11"/>
          <p:cNvSpPr txBox="1"/>
          <p:nvPr/>
        </p:nvSpPr>
        <p:spPr>
          <a:xfrm>
            <a:off x="4358182" y="2316551"/>
            <a:ext cx="1332732" cy="442493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-547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4" name="Google Shape;144;p11"/>
          <p:cNvSpPr txBox="1"/>
          <p:nvPr/>
        </p:nvSpPr>
        <p:spPr>
          <a:xfrm>
            <a:off x="6296425" y="2123580"/>
            <a:ext cx="1332732" cy="443583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-547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5" name="Google Shape;145;p11"/>
          <p:cNvSpPr txBox="1"/>
          <p:nvPr/>
        </p:nvSpPr>
        <p:spPr>
          <a:xfrm>
            <a:off x="7576605" y="1722878"/>
            <a:ext cx="1332732" cy="441403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-416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6" name="Google Shape;146;p11"/>
          <p:cNvSpPr txBox="1"/>
          <p:nvPr/>
        </p:nvSpPr>
        <p:spPr>
          <a:xfrm>
            <a:off x="4794963" y="3919553"/>
            <a:ext cx="980103" cy="501356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7" name="Google Shape;147;p11"/>
          <p:cNvSpPr txBox="1"/>
          <p:nvPr/>
        </p:nvSpPr>
        <p:spPr>
          <a:xfrm>
            <a:off x="5961078" y="3919553"/>
            <a:ext cx="980103" cy="501356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8" name="Google Shape;148;p11"/>
          <p:cNvSpPr txBox="1"/>
          <p:nvPr/>
        </p:nvSpPr>
        <p:spPr>
          <a:xfrm>
            <a:off x="7198157" y="3910326"/>
            <a:ext cx="980103" cy="501356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-240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