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23" Type="http://schemas.openxmlformats.org/officeDocument/2006/relationships/font" Target="fonts/CambriaMath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66eaefb2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866eaefb2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Look at lines that are equivalent. E.g.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𝑥+𝑦=10,</a:t>
            </a:r>
            <a:endParaRPr b="0" i="1" sz="11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2𝑥+2𝑦=20</a:t>
            </a:r>
            <a:endParaRPr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𝑦=2𝑥+3</a:t>
            </a:r>
            <a:endParaRPr b="0"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2𝑦=4𝑥+3</a:t>
            </a:r>
            <a:endParaRPr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This is just a chance to explore this. But it lays the groundwork for solving simultaneous equations in Y9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Look at lines that are equivalent. E.g.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𝑥+𝑦=10,</a:t>
            </a:r>
            <a:endParaRPr b="0" i="1" sz="1100">
              <a:solidFill>
                <a:srgbClr val="FF0000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2𝑥+2𝑦=20</a:t>
            </a:r>
            <a:endParaRPr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𝑦=2𝑥+3</a:t>
            </a:r>
            <a:endParaRPr b="0"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2𝑦=4𝑥+3</a:t>
            </a:r>
            <a:endParaRPr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This is just a chance to explore this. But it lays the groundwork for solving simultaneous equations in Y9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/>
              <a:t>Equivalent lines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/>
              <a:t>Downloadable Resource</a:t>
            </a:r>
            <a:endParaRPr/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/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</a:pPr>
            <a:r>
              <a:rPr lang="en-GB"/>
              <a:t>Mr Maseko</a:t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607031" y="2762374"/>
            <a:ext cx="3475448" cy="3113820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2097055" y="2833907"/>
            <a:ext cx="3475448" cy="3113820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6367538" y="2855051"/>
            <a:ext cx="3475448" cy="3130654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7728077" y="2870336"/>
            <a:ext cx="3475448" cy="3130654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136901" y="1099800"/>
            <a:ext cx="86199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Fill in these Venn diagrams with some coordinates. What do you notice?</a:t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212550" y="1965875"/>
            <a:ext cx="2210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Coordinates on the line x + y = 5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504675" y="2026288"/>
            <a:ext cx="2210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Coordinates on the line y = 2x - 3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6367550" y="2026300"/>
            <a:ext cx="2210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Coordinates on the line x + y = 5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9467850" y="2026300"/>
            <a:ext cx="24156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Coordinates on the line 2x + 2y = 10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/>
          <p:nvPr/>
        </p:nvSpPr>
        <p:spPr>
          <a:xfrm>
            <a:off x="2798367" y="1888533"/>
            <a:ext cx="3475500" cy="3592500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4304522" y="1888496"/>
            <a:ext cx="3351600" cy="3592500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991875" y="1888525"/>
            <a:ext cx="2210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Coordinates on the line x + y = 5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7257450" y="1708250"/>
            <a:ext cx="2210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Coordinates on the line 2x +2y = 10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/>
          <p:nvPr/>
        </p:nvSpPr>
        <p:spPr>
          <a:xfrm>
            <a:off x="3464317" y="1888533"/>
            <a:ext cx="3475448" cy="3592560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5158340" y="1888533"/>
            <a:ext cx="3475500" cy="3592500"/>
          </a:xfrm>
          <a:prstGeom prst="ellipse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253925" y="2024325"/>
            <a:ext cx="2210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Coordinates on the line y = 2x + 3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8463750" y="2024325"/>
            <a:ext cx="2210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Coordinates on the line 2y = 4x + 6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1033199" y="1238550"/>
            <a:ext cx="43230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Match the equivalent lines 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291777" y="2191650"/>
            <a:ext cx="2165700" cy="3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x + y = 10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 = 5x + 1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2x – y = 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3y = 5 – 2x</a:t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4300730" y="2191650"/>
            <a:ext cx="2844900" cy="3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3y = 15x + 3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6y = 10 – 4x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2x + 2y = 20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4x – 2y = 6</a:t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7873465" y="2191657"/>
            <a:ext cx="2844800" cy="809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2) State a line that is equivalent to 2x – y = 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1354703" y="2453640"/>
            <a:ext cx="8044062" cy="5872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295" l="-1260" r="0" t="-42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6248808" y="2453640"/>
            <a:ext cx="717755" cy="700035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2540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7818706" y="2453640"/>
            <a:ext cx="717755" cy="700035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254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9490985" y="2453640"/>
            <a:ext cx="717755" cy="700035"/>
          </a:xfrm>
          <a:prstGeom prst="roundRect">
            <a:avLst>
              <a:gd fmla="val 16667" name="adj"/>
            </a:avLst>
          </a:prstGeom>
          <a:solidFill>
            <a:srgbClr val="B3FFD0"/>
          </a:solidFill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344543" y="3794760"/>
            <a:ext cx="8044062" cy="5872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6168" l="-1734" r="0" t="-42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6248808" y="3794760"/>
            <a:ext cx="717755" cy="700035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2540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818706" y="3794760"/>
            <a:ext cx="717755" cy="700035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254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2"/>
          <p:cNvSpPr/>
          <p:nvPr/>
        </p:nvSpPr>
        <p:spPr>
          <a:xfrm>
            <a:off x="9490985" y="3794760"/>
            <a:ext cx="717755" cy="700035"/>
          </a:xfrm>
          <a:prstGeom prst="roundRect">
            <a:avLst>
              <a:gd fmla="val 16667" name="adj"/>
            </a:avLst>
          </a:prstGeom>
          <a:solidFill>
            <a:srgbClr val="B3FFD0"/>
          </a:solidFill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1131183" y="5153527"/>
            <a:ext cx="8271688" cy="5872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6168" l="-1686" r="0" t="-42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6248808" y="5153526"/>
            <a:ext cx="717755" cy="700035"/>
          </a:xfrm>
          <a:prstGeom prst="roundRect">
            <a:avLst>
              <a:gd fmla="val 16667" name="adj"/>
            </a:avLst>
          </a:prstGeom>
          <a:solidFill>
            <a:srgbClr val="FCD6E3"/>
          </a:solidFill>
          <a:ln cap="flat" cmpd="sng" w="25400">
            <a:solidFill>
              <a:schemeClr val="accent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7818706" y="5153527"/>
            <a:ext cx="717755" cy="700035"/>
          </a:xfrm>
          <a:prstGeom prst="roundRect">
            <a:avLst>
              <a:gd fmla="val 16667" name="adj"/>
            </a:avLst>
          </a:prstGeom>
          <a:solidFill>
            <a:srgbClr val="E3E1F3"/>
          </a:solidFill>
          <a:ln cap="flat" cmpd="sng" w="25400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9490985" y="5153527"/>
            <a:ext cx="717755" cy="700035"/>
          </a:xfrm>
          <a:prstGeom prst="roundRect">
            <a:avLst>
              <a:gd fmla="val 16667" name="adj"/>
            </a:avLst>
          </a:prstGeom>
          <a:solidFill>
            <a:srgbClr val="B3FFD0"/>
          </a:solidFill>
          <a:ln cap="flat" cmpd="sng" w="2540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589280" y="1127760"/>
            <a:ext cx="10993120" cy="911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Find equivalent expressions for each of these. Can you make all of the pink boxes the same number? What about the purple boxes? Or the green boxes?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