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287000" cx="18288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6717A5B-FEFD-4499-8FE5-D8623278A2F0}">
  <a:tblStyle styleId="{96717A5B-FEFD-4499-8FE5-D8623278A2F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53722eb2e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53722eb2e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d2f20349e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8d2f20349e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3722eb2e3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53722eb2e3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917950" y="2475250"/>
            <a:ext cx="16452000" cy="4124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My Qualities and Strengths 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14 of 14 on Emotional Regulation and Self Esteem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Speech and Language Therapy 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Emma Jones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8" name="Google Shape;88;p15"/>
          <p:cNvSpPr txBox="1"/>
          <p:nvPr>
            <p:ph type="title"/>
          </p:nvPr>
        </p:nvSpPr>
        <p:spPr>
          <a:xfrm>
            <a:off x="936800" y="890050"/>
            <a:ext cx="14157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My Skills and Talents - What am I good at? 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9" name="Google Shape;89;p15"/>
          <p:cNvSpPr txBox="1"/>
          <p:nvPr>
            <p:ph idx="1" type="body"/>
          </p:nvPr>
        </p:nvSpPr>
        <p:spPr>
          <a:xfrm>
            <a:off x="4572000" y="2199450"/>
            <a:ext cx="5595000" cy="6527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3400"/>
          </a:p>
        </p:txBody>
      </p:sp>
      <p:sp>
        <p:nvSpPr>
          <p:cNvPr id="90" name="Google Shape;90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6" name="Google Shape;96;p16"/>
          <p:cNvSpPr txBox="1"/>
          <p:nvPr>
            <p:ph type="title"/>
          </p:nvPr>
        </p:nvSpPr>
        <p:spPr>
          <a:xfrm>
            <a:off x="917950" y="890050"/>
            <a:ext cx="11780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Key words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7" name="Google Shape;97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98" name="Google Shape;98;p16"/>
          <p:cNvGraphicFramePr/>
          <p:nvPr/>
        </p:nvGraphicFramePr>
        <p:xfrm>
          <a:off x="1380475" y="2429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{96717A5B-FEFD-4499-8FE5-D8623278A2F0}</a:tableStyleId>
              </a:tblPr>
              <a:tblGrid>
                <a:gridCol w="4020500"/>
                <a:gridCol w="4020500"/>
                <a:gridCol w="4020500"/>
              </a:tblGrid>
              <a:tr h="20243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5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Kind </a:t>
                      </a:r>
                      <a:endParaRPr b="1" sz="5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5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Funny</a:t>
                      </a:r>
                      <a:endParaRPr b="1" sz="5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5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Generous </a:t>
                      </a:r>
                      <a:endParaRPr b="1" sz="5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20243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5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Thoughtful </a:t>
                      </a:r>
                      <a:endParaRPr b="1" sz="5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5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Sensible </a:t>
                      </a:r>
                      <a:endParaRPr b="1" sz="5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5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Friendly </a:t>
                      </a:r>
                      <a:endParaRPr b="1" sz="5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20243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5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Caring </a:t>
                      </a:r>
                      <a:endParaRPr b="1" sz="5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5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Interesting </a:t>
                      </a:r>
                      <a:endParaRPr b="1" sz="5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5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Brave </a:t>
                      </a:r>
                      <a:endParaRPr b="1" sz="5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4" name="Google Shape;104;p17"/>
          <p:cNvSpPr txBox="1"/>
          <p:nvPr>
            <p:ph type="title"/>
          </p:nvPr>
        </p:nvSpPr>
        <p:spPr>
          <a:xfrm>
            <a:off x="917950" y="890050"/>
            <a:ext cx="11780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What do people like about me?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5" name="Google Shape;105;p17"/>
          <p:cNvSpPr txBox="1"/>
          <p:nvPr>
            <p:ph idx="1" type="body"/>
          </p:nvPr>
        </p:nvSpPr>
        <p:spPr>
          <a:xfrm>
            <a:off x="4701300" y="2199450"/>
            <a:ext cx="4929000" cy="63192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 sz="33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b="1" sz="3300"/>
          </a:p>
        </p:txBody>
      </p:sp>
      <p:sp>
        <p:nvSpPr>
          <p:cNvPr id="106" name="Google Shape;106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07" name="Google Shape;107;p17"/>
          <p:cNvGraphicFramePr/>
          <p:nvPr/>
        </p:nvGraphicFramePr>
        <p:xfrm>
          <a:off x="12209925" y="51535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{96717A5B-FEFD-4499-8FE5-D8623278A2F0}</a:tableStyleId>
              </a:tblPr>
              <a:tblGrid>
                <a:gridCol w="1901525"/>
                <a:gridCol w="1901525"/>
                <a:gridCol w="1901525"/>
              </a:tblGrid>
              <a:tr h="844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Kind </a:t>
                      </a:r>
                      <a:endParaRPr b="1"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Funny</a:t>
                      </a:r>
                      <a:endParaRPr b="1"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Generous </a:t>
                      </a:r>
                      <a:endParaRPr b="1"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844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Thoughtful </a:t>
                      </a:r>
                      <a:endParaRPr b="1"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Sensible </a:t>
                      </a:r>
                      <a:endParaRPr b="1"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Friendly </a:t>
                      </a:r>
                      <a:endParaRPr b="1"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844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Caring </a:t>
                      </a:r>
                      <a:endParaRPr b="1"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Interesting </a:t>
                      </a:r>
                      <a:endParaRPr b="1"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Brave </a:t>
                      </a:r>
                      <a:endParaRPr b="1"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08" name="Google Shape;108;p17"/>
          <p:cNvSpPr txBox="1"/>
          <p:nvPr/>
        </p:nvSpPr>
        <p:spPr>
          <a:xfrm>
            <a:off x="5359950" y="2609575"/>
            <a:ext cx="3611700" cy="730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People think I am …..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9" name="Google Shape;109;p17"/>
          <p:cNvSpPr txBox="1"/>
          <p:nvPr/>
        </p:nvSpPr>
        <p:spPr>
          <a:xfrm>
            <a:off x="5449725" y="3805800"/>
            <a:ext cx="1440000" cy="730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What?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0" name="Google Shape;110;p17"/>
          <p:cNvSpPr txBox="1"/>
          <p:nvPr/>
        </p:nvSpPr>
        <p:spPr>
          <a:xfrm>
            <a:off x="6889725" y="3805800"/>
            <a:ext cx="2379600" cy="730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Why?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7"/>
          <p:cNvSpPr txBox="1"/>
          <p:nvPr/>
        </p:nvSpPr>
        <p:spPr>
          <a:xfrm>
            <a:off x="5449725" y="4778100"/>
            <a:ext cx="1440000" cy="730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Funny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2" name="Google Shape;112;p17"/>
          <p:cNvSpPr txBox="1"/>
          <p:nvPr/>
        </p:nvSpPr>
        <p:spPr>
          <a:xfrm>
            <a:off x="6889725" y="4778100"/>
            <a:ext cx="2379600" cy="730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Because I know some good jokes that make people laugh </a:t>
            </a: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