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3b8739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3b8739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3b8739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3b8739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73b8739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73b8739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3b8739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3b8739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3b87395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3b87395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9000" y="1537350"/>
            <a:ext cx="8646600" cy="20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Fractions: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Multiply and divide with improper fractions.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445725" y="976350"/>
            <a:ext cx="83910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calculations, giving each answer either as a proper fraction in its simplest form or as a mixed number. 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75" y="1600375"/>
            <a:ext cx="8808029" cy="28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9175"/>
            <a:ext cx="8839201" cy="26747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445725" y="976350"/>
            <a:ext cx="8391000" cy="69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calculations, giving each answer either as a proper fraction in its simplest form or as a mixed number. 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884375" y="2065900"/>
            <a:ext cx="2044500" cy="20445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5129350" y="2065900"/>
            <a:ext cx="3353400" cy="10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318375" y="1386700"/>
            <a:ext cx="5661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563250" y="1386700"/>
            <a:ext cx="5661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92950" y="980175"/>
            <a:ext cx="7778700" cy="52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area of each shape.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775" y="2233000"/>
            <a:ext cx="797050" cy="6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8625" y="1307313"/>
            <a:ext cx="797050" cy="68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50" y="2621550"/>
            <a:ext cx="797050" cy="72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458975" y="1132000"/>
            <a:ext cx="8257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Aleeyah 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a pet cat, Marmalade.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Each day Marmalade eats            cans of cat food.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cans of cat food should Aleeyah buy to last a week?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246" y="1801100"/>
            <a:ext cx="522344" cy="7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0" l="21605" r="0" t="0"/>
          <a:stretch/>
        </p:blipFill>
        <p:spPr>
          <a:xfrm>
            <a:off x="6381647" y="508150"/>
            <a:ext cx="223265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