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4124" y="312897"/>
            <a:ext cx="8057705" cy="8141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34" r="-3134" t="-5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45303" y="1044071"/>
            <a:ext cx="4165544" cy="34641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7" r="-2927" t="-5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94124" y="312897"/>
            <a:ext cx="8057705" cy="731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94123" y="1015718"/>
            <a:ext cx="4014897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543" l="-3793" r="-3337" t="-5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645303" y="1044071"/>
            <a:ext cx="4165544" cy="39292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7" r="-3365" t="-4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94124" y="312897"/>
            <a:ext cx="8057705" cy="731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34" r="-3134" t="-5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4645303" y="1044071"/>
            <a:ext cx="4165544" cy="35195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7" r="-2927" t="-5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1719556" y="3340263"/>
            <a:ext cx="279595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2439924" y="4196972"/>
            <a:ext cx="806631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0" r="-1503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5497119" y="3079609"/>
            <a:ext cx="882614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607" l="0" r="-688" t="-39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6233498" y="3732586"/>
            <a:ext cx="1959816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626" l="-934" r="-2802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4645303" y="1044070"/>
            <a:ext cx="4165544" cy="3954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27" r="-3365" t="-4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494124" y="312898"/>
            <a:ext cx="8057705" cy="702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494123" y="1015718"/>
            <a:ext cx="4014897" cy="41277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2177" l="-3793" r="-1363" t="-58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3336611" y="3520094"/>
            <a:ext cx="1308692" cy="5307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4952334" y="1706826"/>
            <a:ext cx="36975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You would end up trying to square root a negative. 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7243213" y="2989655"/>
            <a:ext cx="790500" cy="307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998" l="0" r="-1537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3557899" y="1514474"/>
            <a:ext cx="1023600" cy="1386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94124" y="312897"/>
            <a:ext cx="8057705" cy="888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Solve equations using iteration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515971" y="988539"/>
            <a:ext cx="4165500" cy="2861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27" r="-1169" t="-6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2216876" y="3352237"/>
            <a:ext cx="854700" cy="307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998" l="0" r="-1427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