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aeaf9e3c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8baeaf9e3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ebaa16a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8ebaa16a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baeaf9e3c_0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baeaf9e3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30278a36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30278a36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ebaa16af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ebaa16af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ebaa16af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ebaa16af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ebaa16af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ebaa16af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bd0f5576b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8bd0f5576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8" name="Google Shape;88;p1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22"/>
          <p:cNvSpPr txBox="1"/>
          <p:nvPr>
            <p:ph idx="4294967295" type="ctrTitle"/>
          </p:nvPr>
        </p:nvSpPr>
        <p:spPr>
          <a:xfrm>
            <a:off x="620925" y="1438275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rgbClr val="4B3241"/>
                </a:solidFill>
              </a:rPr>
              <a:t>How to Write and Perform a Simple Poem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5" name="Google Shape;105;p22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solidFill>
                  <a:srgbClr val="4B3241"/>
                </a:solidFill>
              </a:rPr>
              <a:t>Communication and Language: Seasons - Applying Learning</a:t>
            </a:r>
            <a:endParaRPr sz="1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6" name="Google Shape;106;p22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GB" sz="1400">
                <a:solidFill>
                  <a:srgbClr val="4B3241"/>
                </a:solidFill>
              </a:rPr>
              <a:t>Cameron</a:t>
            </a:r>
            <a:endParaRPr b="1" sz="14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For this lesson you will need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458975" y="1438150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Household Items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 pen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Paper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Crayons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Let’s get ready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58975" y="1438150"/>
            <a:ext cx="6021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Find a quiet space to work away from </a:t>
            </a:r>
            <a:r>
              <a:rPr lang="en-GB"/>
              <a:t>distractions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Find somewhere with lots of space to spread out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Make sure your resources are nearby</a:t>
            </a:r>
            <a:endParaRPr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Use a familiar reference to indicate that the activity is going to start. This could be a symbol, sound or song.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/>
          <p:nvPr/>
        </p:nvSpPr>
        <p:spPr>
          <a:xfrm>
            <a:off x="472329" y="218897"/>
            <a:ext cx="1897800" cy="210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2D2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5"/>
          <p:cNvSpPr txBox="1"/>
          <p:nvPr/>
        </p:nvSpPr>
        <p:spPr>
          <a:xfrm>
            <a:off x="517334" y="1680397"/>
            <a:ext cx="18978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Cat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5"/>
          <p:cNvSpPr/>
          <p:nvPr/>
        </p:nvSpPr>
        <p:spPr>
          <a:xfrm>
            <a:off x="472329" y="2428697"/>
            <a:ext cx="1897800" cy="210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2D2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5"/>
          <p:cNvSpPr txBox="1"/>
          <p:nvPr/>
        </p:nvSpPr>
        <p:spPr>
          <a:xfrm>
            <a:off x="517334" y="3890197"/>
            <a:ext cx="18978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Hat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5"/>
          <p:cNvSpPr/>
          <p:nvPr/>
        </p:nvSpPr>
        <p:spPr>
          <a:xfrm>
            <a:off x="2529729" y="218897"/>
            <a:ext cx="1897800" cy="210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2D2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 txBox="1"/>
          <p:nvPr/>
        </p:nvSpPr>
        <p:spPr>
          <a:xfrm>
            <a:off x="2574734" y="1680397"/>
            <a:ext cx="18978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Wig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2529729" y="2428697"/>
            <a:ext cx="1897800" cy="210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2D2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2574734" y="3890197"/>
            <a:ext cx="18978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Pig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4587129" y="218897"/>
            <a:ext cx="1897800" cy="210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2D2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4632134" y="1680397"/>
            <a:ext cx="18978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Ball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4587129" y="2428697"/>
            <a:ext cx="1897800" cy="210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2D2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5"/>
          <p:cNvSpPr txBox="1"/>
          <p:nvPr/>
        </p:nvSpPr>
        <p:spPr>
          <a:xfrm>
            <a:off x="4632134" y="3890197"/>
            <a:ext cx="18978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Wall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5"/>
          <p:cNvSpPr/>
          <p:nvPr/>
        </p:nvSpPr>
        <p:spPr>
          <a:xfrm>
            <a:off x="6644529" y="218897"/>
            <a:ext cx="1897800" cy="210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2D2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6689534" y="1680397"/>
            <a:ext cx="18978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Dog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6644529" y="2428697"/>
            <a:ext cx="1897800" cy="210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2D2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/>
        </p:nvSpPr>
        <p:spPr>
          <a:xfrm>
            <a:off x="6689534" y="3890197"/>
            <a:ext cx="18978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Log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37" y="310438"/>
            <a:ext cx="1522164" cy="14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725" y="2722425"/>
            <a:ext cx="1522175" cy="104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5">
            <a:alphaModFix/>
          </a:blip>
          <a:srcRect b="21711" l="27161" r="27644" t="4716"/>
          <a:stretch/>
        </p:blipFill>
        <p:spPr>
          <a:xfrm>
            <a:off x="2879863" y="448839"/>
            <a:ext cx="1375250" cy="130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3425" y="2868776"/>
            <a:ext cx="1664050" cy="89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2450" y="596900"/>
            <a:ext cx="1040800" cy="10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9025" y="2555207"/>
            <a:ext cx="1375250" cy="137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9">
            <a:alphaModFix/>
          </a:blip>
          <a:srcRect b="37582" l="5828" r="73342" t="31944"/>
          <a:stretch/>
        </p:blipFill>
        <p:spPr>
          <a:xfrm>
            <a:off x="6854375" y="240287"/>
            <a:ext cx="1487325" cy="156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12963" y="2803289"/>
            <a:ext cx="1522176" cy="10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/>
        </p:nvSpPr>
        <p:spPr>
          <a:xfrm>
            <a:off x="836275" y="297875"/>
            <a:ext cx="789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2250129" y="1254049"/>
            <a:ext cx="4572000" cy="52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Make a List of Rhyming Words</a:t>
            </a:r>
            <a:b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2250129" y="1839595"/>
            <a:ext cx="4572000" cy="175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You can do this by gathering household items, using the list supplied, or thinking of your own</a:t>
            </a:r>
            <a:r>
              <a:rPr b="1"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836275" y="297875"/>
            <a:ext cx="789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2250129" y="1254049"/>
            <a:ext cx="4572000" cy="52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Rhyming Sentences</a:t>
            </a:r>
            <a:b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2250129" y="1839595"/>
            <a:ext cx="4572000" cy="175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Use your pairs of rhyming words to create a fun sentence for each.</a:t>
            </a:r>
            <a:endParaRPr b="1" i="0" sz="1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836275" y="297875"/>
            <a:ext cx="789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2250129" y="1254049"/>
            <a:ext cx="4572000" cy="52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Poem</a:t>
            </a:r>
            <a:b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2250129" y="1839595"/>
            <a:ext cx="4572000" cy="175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Put your rhyming sentences in your chosen order to create your poem. Put on a performance for the people you live with. 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2" type="subTitle"/>
          </p:nvPr>
        </p:nvSpPr>
        <p:spPr>
          <a:xfrm>
            <a:off x="392559" y="1352625"/>
            <a:ext cx="2677200" cy="45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Make it easier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p29"/>
          <p:cNvSpPr txBox="1"/>
          <p:nvPr>
            <p:ph idx="3" type="body"/>
          </p:nvPr>
        </p:nvSpPr>
        <p:spPr>
          <a:xfrm>
            <a:off x="392550" y="1877625"/>
            <a:ext cx="2677200" cy="2074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SzPts val="1200"/>
              <a:buNone/>
            </a:pPr>
            <a:r>
              <a:rPr lang="en-GB"/>
              <a:t>Use a combination of symbol support and household items to create the rhyming sentences. Decrease the amount of sentences you make and stick to CVC (</a:t>
            </a:r>
            <a:r>
              <a:rPr lang="en-GB"/>
              <a:t>consonant</a:t>
            </a:r>
            <a:r>
              <a:rPr lang="en-GB"/>
              <a:t>, vowel, </a:t>
            </a:r>
            <a:r>
              <a:rPr lang="en-GB"/>
              <a:t>consonant</a:t>
            </a:r>
            <a:r>
              <a:rPr lang="en-GB"/>
              <a:t>). </a:t>
            </a:r>
            <a:endParaRPr/>
          </a:p>
        </p:txBody>
      </p:sp>
      <p:sp>
        <p:nvSpPr>
          <p:cNvPr id="176" name="Google Shape;176;p29"/>
          <p:cNvSpPr txBox="1"/>
          <p:nvPr>
            <p:ph idx="4" type="subTitle"/>
          </p:nvPr>
        </p:nvSpPr>
        <p:spPr>
          <a:xfrm>
            <a:off x="3231525" y="1352625"/>
            <a:ext cx="2585400" cy="45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Make it harder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29"/>
          <p:cNvSpPr txBox="1"/>
          <p:nvPr>
            <p:ph idx="5" type="body"/>
          </p:nvPr>
        </p:nvSpPr>
        <p:spPr>
          <a:xfrm>
            <a:off x="3231525" y="1877625"/>
            <a:ext cx="2585400" cy="2074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 the </a:t>
            </a:r>
            <a:r>
              <a:rPr lang="en-GB"/>
              <a:t>amount of support provided.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Increase the amount of rhyming sentences.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 the amount of symbol / household object support. </a:t>
            </a:r>
            <a:endParaRPr/>
          </a:p>
        </p:txBody>
      </p:sp>
      <p:sp>
        <p:nvSpPr>
          <p:cNvPr id="178" name="Google Shape;178;p29"/>
          <p:cNvSpPr txBox="1"/>
          <p:nvPr>
            <p:ph idx="6" type="subTitle"/>
          </p:nvPr>
        </p:nvSpPr>
        <p:spPr>
          <a:xfrm>
            <a:off x="6041225" y="1352625"/>
            <a:ext cx="2585400" cy="45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More ideas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9" name="Google Shape;179;p29"/>
          <p:cNvSpPr txBox="1"/>
          <p:nvPr>
            <p:ph idx="7" type="body"/>
          </p:nvPr>
        </p:nvSpPr>
        <p:spPr>
          <a:xfrm>
            <a:off x="6041225" y="1877625"/>
            <a:ext cx="2585400" cy="2074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Create an illustration for your poem.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/>
              <a:t>Try to arrange rhyming sentences to create a silly story.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008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