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Lund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32" name="Google Shape;32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975" y="1431425"/>
            <a:ext cx="7308817" cy="120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31646" y="248354"/>
            <a:ext cx="829980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Solve equations that first involve simplification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64516" y="631871"/>
            <a:ext cx="3916846" cy="42228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962638" y="785739"/>
            <a:ext cx="3916846" cy="43577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09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7"/>
          <p:cNvSpPr txBox="1"/>
          <p:nvPr/>
        </p:nvSpPr>
        <p:spPr>
          <a:xfrm>
            <a:off x="459894" y="789378"/>
            <a:ext cx="3916846" cy="37222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Which equation is not represented by the bar model? Explain why.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Solve the equations</a:t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2(a + 3) + 5 = 15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5 + 2(a – 3) = 15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= 2(a + 3) – 2.5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846715" y="2262393"/>
            <a:ext cx="823192" cy="398297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3y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1669907" y="2262392"/>
            <a:ext cx="657666" cy="398297"/>
          </a:xfrm>
          <a:prstGeom prst="rect">
            <a:avLst/>
          </a:prstGeom>
          <a:solidFill>
            <a:srgbClr val="C0E4B6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+ 6</a:t>
            </a:r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2327573" y="2262158"/>
            <a:ext cx="1271590" cy="398297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5y</a:t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846715" y="2660454"/>
            <a:ext cx="2752448" cy="396000"/>
          </a:xfrm>
          <a:prstGeom prst="rect">
            <a:avLst/>
          </a:prstGeom>
          <a:solidFill>
            <a:srgbClr val="FDD6A5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617354" y="1827185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3(y+6) + 5y = 22</a:t>
            </a:r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617354" y="1449824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3(y+2) + 5y = 22</a:t>
            </a: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2327573" y="1837754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8y + 6 = 22</a:t>
            </a:r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2327573" y="1451866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3y + 6 + 5y = 22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31646" y="248354"/>
            <a:ext cx="829980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Solve equations that first involve simplification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8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8"/>
          <p:cNvSpPr txBox="1"/>
          <p:nvPr/>
        </p:nvSpPr>
        <p:spPr>
          <a:xfrm>
            <a:off x="4955954" y="648702"/>
            <a:ext cx="3916846" cy="37996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Solve the equations.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6(y + 2) – 3y = – 15        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2(y + 2) – y  =  – 5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 – 10 = 4(y + 2) – 2y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4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 – 2(y + 2) = – 5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 you notice about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questions above?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431646" y="649707"/>
            <a:ext cx="3916846" cy="37996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Solve the equations.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2(a + 3) + 5 = - 15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5 – 2(a – 3) = 15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15 = – 2(a + 3) – 2.5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Spot the mistake.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1337074" y="3246380"/>
            <a:ext cx="1924844" cy="384551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6(y + 2) – 3y = – 15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1337074" y="3908293"/>
            <a:ext cx="1924844" cy="384551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2(y + 2) – y  =  – 15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827957" y="3438655"/>
            <a:ext cx="372141" cy="71529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B7FFF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8"/>
          <p:cNvSpPr/>
          <p:nvPr/>
        </p:nvSpPr>
        <p:spPr>
          <a:xfrm flipH="1">
            <a:off x="3398894" y="3438654"/>
            <a:ext cx="372141" cy="71529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B7FFF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8"/>
          <p:cNvSpPr txBox="1"/>
          <p:nvPr/>
        </p:nvSpPr>
        <p:spPr>
          <a:xfrm>
            <a:off x="431646" y="3630931"/>
            <a:ext cx="323807" cy="2462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998" l="-7545" r="-1509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6" name="Google Shape;66;p8"/>
          <p:cNvSpPr txBox="1"/>
          <p:nvPr/>
        </p:nvSpPr>
        <p:spPr>
          <a:xfrm>
            <a:off x="3858766" y="3630930"/>
            <a:ext cx="323807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9998" l="-7545" r="-1509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3" name="Google Shape;73;p9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431646" y="248354"/>
            <a:ext cx="829980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Solve equations that first involve simplification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264516" y="631871"/>
            <a:ext cx="3916846" cy="42228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4860354" y="753370"/>
            <a:ext cx="4019130" cy="439013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29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459894" y="789378"/>
            <a:ext cx="3916846" cy="43541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Which equation is not represented by the bar model? Explain why.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Solve the equations</a:t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2(a + 3) + 5 = 15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5 + 2(a – 3) = 15     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= 2(a + 3) – 2.5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846715" y="2262413"/>
            <a:ext cx="823192" cy="398297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3y</a:t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1669907" y="2262412"/>
            <a:ext cx="657666" cy="398297"/>
          </a:xfrm>
          <a:prstGeom prst="rect">
            <a:avLst/>
          </a:prstGeom>
          <a:solidFill>
            <a:srgbClr val="C0E4B6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+ 6</a:t>
            </a:r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2327573" y="2262178"/>
            <a:ext cx="1271590" cy="398297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5y</a:t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846715" y="2660474"/>
            <a:ext cx="2752448" cy="396000"/>
          </a:xfrm>
          <a:prstGeom prst="rect">
            <a:avLst/>
          </a:prstGeom>
          <a:solidFill>
            <a:srgbClr val="FDD6A5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617354" y="1837698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3(y+6) + 5y = 22</a:t>
            </a: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617354" y="1450206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3(y+2) + 5y = 22</a:t>
            </a:r>
            <a:endParaRPr/>
          </a:p>
        </p:txBody>
      </p:sp>
      <p:sp>
        <p:nvSpPr>
          <p:cNvPr id="90" name="Google Shape;90;p10"/>
          <p:cNvSpPr/>
          <p:nvPr/>
        </p:nvSpPr>
        <p:spPr>
          <a:xfrm>
            <a:off x="2327573" y="1848267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8y + 6 = 22</a:t>
            </a:r>
            <a:endParaRPr/>
          </a:p>
        </p:txBody>
      </p:sp>
      <p:sp>
        <p:nvSpPr>
          <p:cNvPr id="91" name="Google Shape;91;p10"/>
          <p:cNvSpPr/>
          <p:nvPr/>
        </p:nvSpPr>
        <p:spPr>
          <a:xfrm>
            <a:off x="2327573" y="1452248"/>
            <a:ext cx="1578713" cy="2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3y + 6 + 5y = 22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2499023" y="3488386"/>
            <a:ext cx="11001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2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2468324" y="3815938"/>
            <a:ext cx="11001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8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2499023" y="4129625"/>
            <a:ext cx="11001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5.75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0"/>
          <p:cNvSpPr txBox="1"/>
          <p:nvPr/>
        </p:nvSpPr>
        <p:spPr>
          <a:xfrm>
            <a:off x="4763561" y="2136267"/>
            <a:ext cx="4400431" cy="4199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7388" l="-692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6" name="Google Shape;96;p10"/>
          <p:cNvSpPr txBox="1"/>
          <p:nvPr/>
        </p:nvSpPr>
        <p:spPr>
          <a:xfrm>
            <a:off x="6598282" y="3692827"/>
            <a:ext cx="2129172" cy="58477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2498" l="-1426" r="-570" t="-312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7" name="Google Shape;97;p10"/>
          <p:cNvSpPr txBox="1"/>
          <p:nvPr/>
        </p:nvSpPr>
        <p:spPr>
          <a:xfrm>
            <a:off x="5055732" y="2858474"/>
            <a:ext cx="1542550" cy="4616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6576" l="-1975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 txBox="1"/>
          <p:nvPr>
            <p:ph type="title"/>
          </p:nvPr>
        </p:nvSpPr>
        <p:spPr>
          <a:xfrm>
            <a:off x="431646" y="248354"/>
            <a:ext cx="829980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Solve equations that first involve simplification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1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>
            <a:off x="4975306" y="653279"/>
            <a:ext cx="3916846" cy="2284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Solve the equations.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6(y + 2) – 3y = – 15      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2(y + 2) – y  =  –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 – 10 = 4(y + 2) – 2y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4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 – 2(y + 2) =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 you notice about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questions above?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431646" y="582801"/>
            <a:ext cx="3916846" cy="4415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Solve the equations.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2(a + 3) + 5 = - 15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5 – 2(a – 3) = 15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15 = – 2(a + 3) – 2.5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Spot the mistake. </a:t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1"/>
          <p:cNvSpPr/>
          <p:nvPr/>
        </p:nvSpPr>
        <p:spPr>
          <a:xfrm>
            <a:off x="1349105" y="2812648"/>
            <a:ext cx="1924844" cy="384551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6(y + 2) – 3y = – 15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1"/>
          <p:cNvSpPr/>
          <p:nvPr/>
        </p:nvSpPr>
        <p:spPr>
          <a:xfrm>
            <a:off x="1349105" y="3474561"/>
            <a:ext cx="1924844" cy="384551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2(y + 2) – y  =  – 15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1"/>
          <p:cNvSpPr/>
          <p:nvPr/>
        </p:nvSpPr>
        <p:spPr>
          <a:xfrm>
            <a:off x="839988" y="3004923"/>
            <a:ext cx="372141" cy="71529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B7FFF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1"/>
          <p:cNvSpPr/>
          <p:nvPr/>
        </p:nvSpPr>
        <p:spPr>
          <a:xfrm flipH="1">
            <a:off x="3410925" y="3004922"/>
            <a:ext cx="372141" cy="715297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B7FFF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1"/>
          <p:cNvSpPr txBox="1"/>
          <p:nvPr/>
        </p:nvSpPr>
        <p:spPr>
          <a:xfrm>
            <a:off x="443677" y="3197199"/>
            <a:ext cx="323807" cy="2462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755" l="-7545" r="-1509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2" name="Google Shape;112;p11"/>
          <p:cNvSpPr txBox="1"/>
          <p:nvPr/>
        </p:nvSpPr>
        <p:spPr>
          <a:xfrm>
            <a:off x="3870797" y="3197198"/>
            <a:ext cx="323807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9755" l="-7545" r="-1509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3" name="Google Shape;113;p11"/>
          <p:cNvSpPr/>
          <p:nvPr/>
        </p:nvSpPr>
        <p:spPr>
          <a:xfrm>
            <a:off x="2691573" y="3390041"/>
            <a:ext cx="582376" cy="499625"/>
          </a:xfrm>
          <a:prstGeom prst="ellipse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1"/>
          <p:cNvSpPr txBox="1"/>
          <p:nvPr/>
        </p:nvSpPr>
        <p:spPr>
          <a:xfrm>
            <a:off x="4909727" y="4295852"/>
            <a:ext cx="371275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All are rearrangements of the same equation. </a:t>
            </a:r>
            <a:endParaRPr/>
          </a:p>
        </p:txBody>
      </p:sp>
      <p:sp>
        <p:nvSpPr>
          <p:cNvPr id="115" name="Google Shape;115;p11"/>
          <p:cNvSpPr/>
          <p:nvPr/>
        </p:nvSpPr>
        <p:spPr>
          <a:xfrm>
            <a:off x="2450173" y="1228592"/>
            <a:ext cx="9407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– 13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2311527" y="1545925"/>
            <a:ext cx="9407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– 2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1"/>
          <p:cNvSpPr/>
          <p:nvPr/>
        </p:nvSpPr>
        <p:spPr>
          <a:xfrm>
            <a:off x="2681984" y="1859081"/>
            <a:ext cx="82907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3.25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1"/>
          <p:cNvSpPr/>
          <p:nvPr/>
        </p:nvSpPr>
        <p:spPr>
          <a:xfrm>
            <a:off x="650712" y="3920122"/>
            <a:ext cx="359892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Only one side of the equation has been divided by three</a:t>
            </a:r>
            <a:endParaRPr/>
          </a:p>
        </p:txBody>
      </p:sp>
      <p:sp>
        <p:nvSpPr>
          <p:cNvPr id="119" name="Google Shape;119;p11"/>
          <p:cNvSpPr/>
          <p:nvPr/>
        </p:nvSpPr>
        <p:spPr>
          <a:xfrm>
            <a:off x="7166966" y="1306698"/>
            <a:ext cx="10832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– 9</a:t>
            </a:r>
            <a:endParaRPr/>
          </a:p>
        </p:txBody>
      </p:sp>
      <p:sp>
        <p:nvSpPr>
          <p:cNvPr id="120" name="Google Shape;120;p11"/>
          <p:cNvSpPr/>
          <p:nvPr/>
        </p:nvSpPr>
        <p:spPr>
          <a:xfrm>
            <a:off x="6991706" y="1960117"/>
            <a:ext cx="10832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– 9</a:t>
            </a:r>
            <a:endParaRPr/>
          </a:p>
        </p:txBody>
      </p:sp>
      <p:sp>
        <p:nvSpPr>
          <p:cNvPr id="121" name="Google Shape;121;p11"/>
          <p:cNvSpPr/>
          <p:nvPr/>
        </p:nvSpPr>
        <p:spPr>
          <a:xfrm>
            <a:off x="7166965" y="2595032"/>
            <a:ext cx="10832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– 9</a:t>
            </a:r>
            <a:endParaRPr/>
          </a:p>
        </p:txBody>
      </p:sp>
      <p:sp>
        <p:nvSpPr>
          <p:cNvPr id="122" name="Google Shape;122;p11"/>
          <p:cNvSpPr/>
          <p:nvPr/>
        </p:nvSpPr>
        <p:spPr>
          <a:xfrm>
            <a:off x="6778346" y="3227245"/>
            <a:ext cx="10832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– 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