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1E44B8-6830-4D5D-A576-73AAEAB0F29B}">
  <a:tblStyle styleId="{C61E44B8-6830-4D5D-A576-73AAEAB0F2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d18016b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d18016b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94d050f8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94d050f8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8b0901ae3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88b0901ae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8b0901ae3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88b0901ae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94d050f82_0_1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894d050f82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382600" y="1138225"/>
            <a:ext cx="8617800" cy="196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333333"/>
                </a:solidFill>
              </a:rPr>
              <a:t>Reasoning with pattern and sequences:</a:t>
            </a:r>
            <a:endParaRPr sz="32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333333"/>
                </a:solidFill>
              </a:rPr>
              <a:t>Number sequence.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/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Mr Critchlow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458975" y="445025"/>
            <a:ext cx="82260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Start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0" name="Google Shape;90;p15"/>
          <p:cNvGraphicFramePr/>
          <p:nvPr/>
        </p:nvGraphicFramePr>
        <p:xfrm>
          <a:off x="598025" y="898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{C61E44B8-6830-4D5D-A576-73AAEAB0F29B}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9810" y="1294525"/>
            <a:ext cx="2363738" cy="30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1836450" y="306075"/>
            <a:ext cx="43710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Times table speed challenge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224750" y="159725"/>
            <a:ext cx="8226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Moving 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0" name="Google Shape;100;p16"/>
          <p:cNvGraphicFramePr/>
          <p:nvPr/>
        </p:nvGraphicFramePr>
        <p:xfrm>
          <a:off x="319200" y="85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{C61E44B8-6830-4D5D-A576-73AAEAB0F29B}</a:tableStyleId>
              </a:tblPr>
              <a:tblGrid>
                <a:gridCol w="1061550"/>
                <a:gridCol w="1429225"/>
                <a:gridCol w="1143875"/>
                <a:gridCol w="1547850"/>
              </a:tblGrid>
              <a:tr h="65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Arabic Numeral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Roman Numeral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Arabic Numeral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Roman Numeral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8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8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54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8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9450" y="932800"/>
            <a:ext cx="3337500" cy="291559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" name="Google Shape;102;p16"/>
          <p:cNvSpPr txBox="1"/>
          <p:nvPr/>
        </p:nvSpPr>
        <p:spPr>
          <a:xfrm>
            <a:off x="2018175" y="229550"/>
            <a:ext cx="4906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1941675" y="229550"/>
            <a:ext cx="63990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Can you remember the Roman Numerals for these numbers</a:t>
            </a: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9" name="Google Shape;109;p17"/>
          <p:cNvSpPr txBox="1"/>
          <p:nvPr>
            <p:ph type="title"/>
          </p:nvPr>
        </p:nvSpPr>
        <p:spPr>
          <a:xfrm>
            <a:off x="458975" y="445025"/>
            <a:ext cx="8226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Main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319850" y="860100"/>
            <a:ext cx="4979400" cy="3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338" y="1461450"/>
            <a:ext cx="2657475" cy="177165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1200" y="1470975"/>
            <a:ext cx="3190875" cy="17526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9900" y="1500338"/>
            <a:ext cx="2509762" cy="1693868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5" name="Google Shape;115;p17"/>
          <p:cNvSpPr txBox="1"/>
          <p:nvPr/>
        </p:nvSpPr>
        <p:spPr>
          <a:xfrm>
            <a:off x="2113825" y="487800"/>
            <a:ext cx="68103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Can you work out the rule for each of these sequences and fill in the missing terms?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1" name="Google Shape;121;p18"/>
          <p:cNvSpPr txBox="1"/>
          <p:nvPr>
            <p:ph type="title"/>
          </p:nvPr>
        </p:nvSpPr>
        <p:spPr>
          <a:xfrm>
            <a:off x="458975" y="445025"/>
            <a:ext cx="8226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Main Task</a:t>
            </a:r>
            <a:endParaRPr/>
          </a:p>
        </p:txBody>
      </p:sp>
      <p:sp>
        <p:nvSpPr>
          <p:cNvPr id="122" name="Google Shape;122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600" y="1156950"/>
            <a:ext cx="3578388" cy="3636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4" name="Google Shape;124;p18"/>
          <p:cNvGraphicFramePr/>
          <p:nvPr/>
        </p:nvGraphicFramePr>
        <p:xfrm>
          <a:off x="4861375" y="1156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{C61E44B8-6830-4D5D-A576-73AAEAB0F29B}</a:tableStyleId>
              </a:tblPr>
              <a:tblGrid>
                <a:gridCol w="735900"/>
                <a:gridCol w="735900"/>
                <a:gridCol w="735900"/>
                <a:gridCol w="735900"/>
                <a:gridCol w="735900"/>
              </a:tblGrid>
              <a:tr h="72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5" name="Google Shape;125;p18"/>
          <p:cNvSpPr txBox="1"/>
          <p:nvPr/>
        </p:nvSpPr>
        <p:spPr>
          <a:xfrm>
            <a:off x="2209475" y="306075"/>
            <a:ext cx="61503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You can see different coloured numbers. They form 5 different sequences. Can you arrange them into increasing sequences?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