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</p:sldIdLst>
  <p:sldSz cy="6858000" cx="12192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1ef16a903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1ef16a90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ade9cacb_0_6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 Learning</a:t>
            </a:r>
            <a:endParaRPr/>
          </a:p>
        </p:txBody>
      </p:sp>
      <p:sp>
        <p:nvSpPr>
          <p:cNvPr id="142" name="Google Shape;142;g8cade9cacb_0_6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1333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2pPr>
            <a:lvl3pPr lvl="2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3pPr>
            <a:lvl4pPr lvl="3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4pPr>
            <a:lvl5pPr lvl="4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933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 sz="1900"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2" type="body"/>
          </p:nvPr>
        </p:nvSpPr>
        <p:spPr>
          <a:xfrm>
            <a:off x="63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4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611967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2" type="body"/>
          </p:nvPr>
        </p:nvSpPr>
        <p:spPr>
          <a:xfrm>
            <a:off x="611967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3" type="subTitle"/>
          </p:nvPr>
        </p:nvSpPr>
        <p:spPr>
          <a:xfrm>
            <a:off x="4372400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4" type="body"/>
          </p:nvPr>
        </p:nvSpPr>
        <p:spPr>
          <a:xfrm>
            <a:off x="4372400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5" type="subTitle"/>
          </p:nvPr>
        </p:nvSpPr>
        <p:spPr>
          <a:xfrm>
            <a:off x="8132833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6" type="body"/>
          </p:nvPr>
        </p:nvSpPr>
        <p:spPr>
          <a:xfrm>
            <a:off x="8132833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3" name="Google Shape;103;p17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7" name="Google Shape;107;p17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653667" y="1466300"/>
            <a:ext cx="10926300" cy="458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b="0" i="1"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1" type="subTitle"/>
          </p:nvPr>
        </p:nvSpPr>
        <p:spPr>
          <a:xfrm>
            <a:off x="632700" y="5292667"/>
            <a:ext cx="5247300" cy="127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11187" y="6391275"/>
            <a:ext cx="960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11187" y="6391275"/>
            <a:ext cx="960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11187" y="6391275"/>
            <a:ext cx="960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67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67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67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11187" y="6391275"/>
            <a:ext cx="960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63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11187" y="6391275"/>
            <a:ext cx="960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1333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2pPr>
            <a:lvl3pPr lvl="2" rtl="0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3pPr>
            <a:lvl4pPr lvl="3" rtl="0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4pPr>
            <a:lvl5pPr lvl="4" rtl="0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933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2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/>
          <p:nvPr/>
        </p:nvSpPr>
        <p:spPr>
          <a:xfrm>
            <a:off x="11598967" y="5945600"/>
            <a:ext cx="593100" cy="91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6212" y="6003925"/>
            <a:ext cx="29845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48" r="59" t="0"/>
          <a:stretch/>
        </p:blipFill>
        <p:spPr>
          <a:xfrm>
            <a:off x="8421687" y="4824412"/>
            <a:ext cx="3144837" cy="17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11598275" y="5945187"/>
            <a:ext cx="593725" cy="9128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611187" y="593725"/>
            <a:ext cx="880110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11187" y="1917700"/>
            <a:ext cx="10968037" cy="3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11187" y="593725"/>
            <a:ext cx="88011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11187" y="1917700"/>
            <a:ext cx="10968000" cy="3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11187" y="6391275"/>
            <a:ext cx="960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6212" y="6003925"/>
            <a:ext cx="298449" cy="5587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None/>
              <a:defRPr b="1" sz="2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●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61950" lvl="1" marL="9144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9250" lvl="2" marL="13716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9250" lvl="3" marL="18288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9250" lvl="4" marL="22860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9250" lvl="5" marL="27432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9250" lvl="6" marL="32004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9250" lvl="7" marL="3657600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9250" lvl="8" marL="4114800" rtl="0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5">
          <p15:clr>
            <a:srgbClr val="EA4335"/>
          </p15:clr>
        </p15:guide>
        <p15:guide id="2" pos="7294">
          <p15:clr>
            <a:srgbClr val="EA4335"/>
          </p15:clr>
        </p15:guide>
        <p15:guide id="3" orient="horz" pos="374">
          <p15:clr>
            <a:srgbClr val="EA4335"/>
          </p15:clr>
        </p15:guide>
        <p15:guide id="4" orient="horz" pos="1208">
          <p15:clr>
            <a:srgbClr val="EA4335"/>
          </p15:clr>
        </p15:guide>
        <p15:guide id="5" orient="horz" pos="3712">
          <p15:clr>
            <a:srgbClr val="EA4335"/>
          </p15:clr>
        </p15:guide>
        <p15:guide id="6" orient="horz" pos="4026">
          <p15:clr>
            <a:srgbClr val="EA4335"/>
          </p15:clr>
        </p15:guide>
        <p15:guide id="7" orient="horz" pos="924">
          <p15:clr>
            <a:srgbClr val="EA4335"/>
          </p15:clr>
        </p15:guide>
        <p15:guide id="8" pos="3704">
          <p15:clr>
            <a:srgbClr val="EA4335"/>
          </p15:clr>
        </p15:guide>
        <p15:guide id="9" pos="39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611975" y="2132374"/>
            <a:ext cx="10968000" cy="37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Mathematics</a:t>
            </a:r>
            <a:endParaRPr/>
          </a:p>
        </p:txBody>
      </p:sp>
      <p:sp>
        <p:nvSpPr>
          <p:cNvPr id="137" name="Google Shape;137;p2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Describing Position Following a Reflection with Missing Coordinates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Worksheet</a:t>
            </a:r>
            <a:endParaRPr/>
          </a:p>
        </p:txBody>
      </p:sp>
      <p:sp>
        <p:nvSpPr>
          <p:cNvPr id="138" name="Google Shape;138;p23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Miss Darwish</a:t>
            </a:r>
            <a:endParaRPr/>
          </a:p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611187" y="6391275"/>
            <a:ext cx="960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</a:pPr>
            <a:fld id="{00000000-1234-1234-1234-123412341234}" type="slidenum">
              <a:rPr b="0" i="0" lang="en-US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/>
          </a:p>
        </p:txBody>
      </p:sp>
      <p:cxnSp>
        <p:nvCxnSpPr>
          <p:cNvPr id="145" name="Google Shape;145;p24"/>
          <p:cNvCxnSpPr/>
          <p:nvPr/>
        </p:nvCxnSpPr>
        <p:spPr>
          <a:xfrm flipH="1" rot="10800000">
            <a:off x="4020939" y="1424555"/>
            <a:ext cx="17400" cy="4149300"/>
          </a:xfrm>
          <a:prstGeom prst="straightConnector1">
            <a:avLst/>
          </a:prstGeom>
          <a:noFill/>
          <a:ln cap="flat" cmpd="sng" w="57150">
            <a:solidFill>
              <a:srgbClr val="008000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0000">
              <a:srgbClr val="808080">
                <a:alpha val="37650"/>
              </a:srgbClr>
            </a:outerShdw>
          </a:effectLst>
        </p:spPr>
      </p:cxnSp>
      <p:cxnSp>
        <p:nvCxnSpPr>
          <p:cNvPr id="146" name="Google Shape;146;p24"/>
          <p:cNvCxnSpPr/>
          <p:nvPr/>
        </p:nvCxnSpPr>
        <p:spPr>
          <a:xfrm>
            <a:off x="634978" y="3485971"/>
            <a:ext cx="7718400" cy="0"/>
          </a:xfrm>
          <a:prstGeom prst="straightConnector1">
            <a:avLst/>
          </a:prstGeom>
          <a:noFill/>
          <a:ln cap="flat" cmpd="sng" w="57150">
            <a:solidFill>
              <a:srgbClr val="D11050"/>
            </a:solidFill>
            <a:prstDash val="solid"/>
            <a:miter lim="800000"/>
            <a:headEnd len="med" w="med" type="stealth"/>
            <a:tailEnd len="med" w="med" type="stealth"/>
          </a:ln>
          <a:effectLst>
            <a:outerShdw blurRad="63500" dir="5400000" dist="20000">
              <a:srgbClr val="808080">
                <a:alpha val="37650"/>
              </a:srgbClr>
            </a:outerShdw>
          </a:effectLst>
        </p:spPr>
      </p:cxnSp>
      <p:sp>
        <p:nvSpPr>
          <p:cNvPr id="147" name="Google Shape;147;p24"/>
          <p:cNvSpPr txBox="1"/>
          <p:nvPr/>
        </p:nvSpPr>
        <p:spPr>
          <a:xfrm>
            <a:off x="1914725" y="4352550"/>
            <a:ext cx="17187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A: (8,9)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C: (10,7)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5572425" y="1253825"/>
            <a:ext cx="4248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5317100" y="2323650"/>
            <a:ext cx="4248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B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6643900" y="2323650"/>
            <a:ext cx="4248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C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8353375" y="2448300"/>
            <a:ext cx="3683400" cy="3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The coordinates of A and C are given. Write down the coordinates for B′ when the shape is reflected onto the y-axis.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311150" y="141287"/>
            <a:ext cx="44721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11050"/>
              </a:buClr>
              <a:buSzPts val="3500"/>
              <a:buFont typeface="Montserrat"/>
              <a:buNone/>
            </a:pPr>
            <a:r>
              <a:rPr b="1" i="0" lang="en-US" sz="3500" u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5800650" y="1865000"/>
            <a:ext cx="784500" cy="765300"/>
          </a:xfrm>
          <a:prstGeom prst="rtTriangle">
            <a:avLst/>
          </a:prstGeom>
          <a:solidFill>
            <a:srgbClr val="EA999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" name="Google Shape;154;p24"/>
          <p:cNvGrpSpPr/>
          <p:nvPr/>
        </p:nvGrpSpPr>
        <p:grpSpPr>
          <a:xfrm>
            <a:off x="5663832" y="1629019"/>
            <a:ext cx="333384" cy="430217"/>
            <a:chOff x="1820333" y="4233333"/>
            <a:chExt cx="486834" cy="635100"/>
          </a:xfrm>
        </p:grpSpPr>
        <p:cxnSp>
          <p:nvCxnSpPr>
            <p:cNvPr id="155" name="Google Shape;155;p24"/>
            <p:cNvCxnSpPr/>
            <p:nvPr/>
          </p:nvCxnSpPr>
          <p:spPr>
            <a:xfrm>
              <a:off x="1820333" y="4359864"/>
              <a:ext cx="445200" cy="4029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  <p:cxnSp>
          <p:nvCxnSpPr>
            <p:cNvPr id="156" name="Google Shape;156;p24"/>
            <p:cNvCxnSpPr/>
            <p:nvPr/>
          </p:nvCxnSpPr>
          <p:spPr>
            <a:xfrm flipH="1">
              <a:off x="1903667" y="4233333"/>
              <a:ext cx="403500" cy="6351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</p:grpSp>
      <p:grpSp>
        <p:nvGrpSpPr>
          <p:cNvPr id="157" name="Google Shape;157;p24"/>
          <p:cNvGrpSpPr/>
          <p:nvPr/>
        </p:nvGrpSpPr>
        <p:grpSpPr>
          <a:xfrm>
            <a:off x="5663832" y="2383494"/>
            <a:ext cx="333384" cy="430217"/>
            <a:chOff x="1820333" y="4233333"/>
            <a:chExt cx="486834" cy="635100"/>
          </a:xfrm>
        </p:grpSpPr>
        <p:cxnSp>
          <p:nvCxnSpPr>
            <p:cNvPr id="158" name="Google Shape;158;p24"/>
            <p:cNvCxnSpPr/>
            <p:nvPr/>
          </p:nvCxnSpPr>
          <p:spPr>
            <a:xfrm>
              <a:off x="1820333" y="4359864"/>
              <a:ext cx="445200" cy="4029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  <p:cxnSp>
          <p:nvCxnSpPr>
            <p:cNvPr id="159" name="Google Shape;159;p24"/>
            <p:cNvCxnSpPr/>
            <p:nvPr/>
          </p:nvCxnSpPr>
          <p:spPr>
            <a:xfrm flipH="1">
              <a:off x="1903667" y="4233333"/>
              <a:ext cx="403500" cy="6351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</p:grpSp>
      <p:grpSp>
        <p:nvGrpSpPr>
          <p:cNvPr id="160" name="Google Shape;160;p24"/>
          <p:cNvGrpSpPr/>
          <p:nvPr/>
        </p:nvGrpSpPr>
        <p:grpSpPr>
          <a:xfrm>
            <a:off x="6409182" y="2383494"/>
            <a:ext cx="333384" cy="430217"/>
            <a:chOff x="1820333" y="4233333"/>
            <a:chExt cx="486834" cy="635100"/>
          </a:xfrm>
        </p:grpSpPr>
        <p:cxnSp>
          <p:nvCxnSpPr>
            <p:cNvPr id="161" name="Google Shape;161;p24"/>
            <p:cNvCxnSpPr/>
            <p:nvPr/>
          </p:nvCxnSpPr>
          <p:spPr>
            <a:xfrm>
              <a:off x="1820333" y="4359864"/>
              <a:ext cx="445200" cy="4029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  <p:cxnSp>
          <p:nvCxnSpPr>
            <p:cNvPr id="162" name="Google Shape;162;p24"/>
            <p:cNvCxnSpPr/>
            <p:nvPr/>
          </p:nvCxnSpPr>
          <p:spPr>
            <a:xfrm flipH="1">
              <a:off x="1903667" y="4233333"/>
              <a:ext cx="403500" cy="6351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