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d8217ca4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8ed8217ca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ed8217c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ed8217c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ed8217c8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ed8217c8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ed8217c8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ed8217c8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63" y="4078130"/>
            <a:ext cx="164520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Applying and consolidating: Using bar models and solving word problems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1376925" y="1335075"/>
            <a:ext cx="246780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1376925" y="12316425"/>
            <a:ext cx="118530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solidFill>
                  <a:srgbClr val="4B3241"/>
                </a:solidFill>
              </a:rPr>
              <a:t>Mrs Crane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23767" y="876074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Mrs Crane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4" type="subTitle"/>
          </p:nvPr>
        </p:nvSpPr>
        <p:spPr>
          <a:xfrm>
            <a:off x="917950" y="1750588"/>
            <a:ext cx="6256800" cy="9069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Q1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>
            <p:ph idx="5" type="body"/>
          </p:nvPr>
        </p:nvSpPr>
        <p:spPr>
          <a:xfrm>
            <a:off x="804300" y="2840325"/>
            <a:ext cx="160314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Solve the word problems using bar models to represent them.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Remember</a:t>
            </a:r>
            <a:r>
              <a:rPr lang="en-GB" sz="3500"/>
              <a:t>: use counters to help you!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1296550" y="890050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906" y="4134850"/>
            <a:ext cx="12906200" cy="52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4" type="subTitle"/>
          </p:nvPr>
        </p:nvSpPr>
        <p:spPr>
          <a:xfrm>
            <a:off x="917950" y="1750588"/>
            <a:ext cx="6256800" cy="9069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Q2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idx="5" type="body"/>
          </p:nvPr>
        </p:nvSpPr>
        <p:spPr>
          <a:xfrm>
            <a:off x="804300" y="2840325"/>
            <a:ext cx="160314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Solve the word problems using bar models to represent them.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Remember</a:t>
            </a:r>
            <a:r>
              <a:rPr lang="en-GB" sz="3500"/>
              <a:t>: use counters to help you!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1296550" y="890050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550" y="4079100"/>
            <a:ext cx="13130895" cy="55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4" type="subTitle"/>
          </p:nvPr>
        </p:nvSpPr>
        <p:spPr>
          <a:xfrm>
            <a:off x="917950" y="1750588"/>
            <a:ext cx="6256800" cy="906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>
            <p:ph idx="5" type="body"/>
          </p:nvPr>
        </p:nvSpPr>
        <p:spPr>
          <a:xfrm>
            <a:off x="804300" y="2840325"/>
            <a:ext cx="160314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Solve the word problems using bar models to represent them.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Remember</a:t>
            </a:r>
            <a:r>
              <a:rPr lang="en-GB" sz="3500"/>
              <a:t>: use counters to help you!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7"/>
          <p:cNvSpPr txBox="1"/>
          <p:nvPr>
            <p:ph type="title"/>
          </p:nvPr>
        </p:nvSpPr>
        <p:spPr>
          <a:xfrm>
            <a:off x="1296550" y="890050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825" y="4023325"/>
            <a:ext cx="12912352" cy="53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