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Multiplication facts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917941" y="1813226"/>
            <a:ext cx="12362085" cy="120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9725" lIns="99475" spcFirstLastPara="1" rIns="99475" wrap="square" tIns="4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can find the 4 times tables from the 2 times table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e.g. 4 × 7 = 2 × 2 × 7 = 2 × 14 = 28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936800" y="3285686"/>
            <a:ext cx="11513088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an example for each of the three statements.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" name="Google Shape;43;p7"/>
          <p:cNvGrpSpPr/>
          <p:nvPr/>
        </p:nvGrpSpPr>
        <p:grpSpPr>
          <a:xfrm>
            <a:off x="1892994" y="5609377"/>
            <a:ext cx="1655949" cy="3311894"/>
            <a:chOff x="2476076" y="1815215"/>
            <a:chExt cx="1155547" cy="2311092"/>
          </a:xfrm>
        </p:grpSpPr>
        <p:pic>
          <p:nvPicPr>
            <p:cNvPr id="44" name="Google Shape;44;p7"/>
            <p:cNvPicPr preferRelativeResize="0"/>
            <p:nvPr/>
          </p:nvPicPr>
          <p:blipFill rotWithShape="1">
            <a:blip r:embed="rId3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7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7"/>
          <p:cNvSpPr/>
          <p:nvPr/>
        </p:nvSpPr>
        <p:spPr>
          <a:xfrm>
            <a:off x="3033551" y="4330171"/>
            <a:ext cx="4744104" cy="1632037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work out my 7 times tables using the 5 &amp; 2 times tables </a:t>
            </a:r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b="49777" l="10363" r="67008" t="15492"/>
          <a:stretch/>
        </p:blipFill>
        <p:spPr>
          <a:xfrm>
            <a:off x="13938456" y="5688298"/>
            <a:ext cx="1525774" cy="331189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9266272" y="4330171"/>
            <a:ext cx="4744104" cy="1632037"/>
          </a:xfrm>
          <a:prstGeom prst="wedgeRoundRectCallout">
            <a:avLst>
              <a:gd fmla="val 51161" name="adj1"/>
              <a:gd fmla="val 7380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halve the 10 times table to find the 5 times table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829927" y="1499188"/>
            <a:ext cx="16232388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an example to show each of the following statements are true.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An example has been done for you: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e.g. If I know my 10 and 2 times tables then I can find my 8 times table...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...for example, to find 8 × 7 I can subtract 2 × 7 from 10 × 7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know my 2 times table I can work out my 4 or 8 time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 table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find my 9 times table from my 10 times table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find my 6 times table using the 5 times table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work out my 7 times table if I know my 5 and 2 times tables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829927" y="1499188"/>
            <a:ext cx="16232388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arenR" startAt="2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Given that 18 × 13 = 234, find the solutions to the following calculations: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× 13 		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36 × 13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× 26 	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 × 13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28 × 13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 × 6.5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× 6.5 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 × 18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917941" y="90957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4394402" y="4013441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-1724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7757669" y="7008839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22805" l="0" r="0" t="-7016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4394400" y="6953755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15516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11120939" y="6953754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22412" l="-453" r="0" t="-517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7757669" y="4011201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22412" l="0" r="0" t="-517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1120939" y="5532890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11103982" y="4011201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1724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4394401" y="5438843"/>
            <a:ext cx="2772661" cy="698063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-1724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917950" y="1724075"/>
            <a:ext cx="122802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Sort the following calculations to create correct pairs.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blanks where necessary.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