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b="0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b="0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0" Type="http://schemas.openxmlformats.org/officeDocument/2006/relationships/image" Target="../media/image14.png"/><Relationship Id="rId9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0" Type="http://schemas.openxmlformats.org/officeDocument/2006/relationships/image" Target="../media/image10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Rotate an Object around a Given Point</a:t>
            </a:r>
            <a:endParaRPr sz="32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2238625"/>
            <a:ext cx="3951000" cy="21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Rotate an Object around a Given Point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3114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1. For each shape A identify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solidFill>
                  <a:srgbClr val="434343"/>
                </a:solidFill>
              </a:rPr>
              <a:t>the angle of rotation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solidFill>
                  <a:srgbClr val="434343"/>
                </a:solidFill>
              </a:rPr>
              <a:t>the direction of turn.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a)				b)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c)				d)  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50" y="924806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Rotate each shape 90</a:t>
            </a:r>
            <a:r>
              <a:rPr b="0" baseline="3000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clockwise, around centre point P.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a)				b)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3. Rotate each shape 180</a:t>
            </a:r>
            <a:r>
              <a:rPr b="0" baseline="3000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around centre point P.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a)				b) </a:t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990" y="2002814"/>
            <a:ext cx="1584000" cy="106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8720" y="2001154"/>
            <a:ext cx="1584000" cy="1064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990" y="3414487"/>
            <a:ext cx="1584000" cy="105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98720" y="3414487"/>
            <a:ext cx="1584000" cy="106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61281" y="1482691"/>
            <a:ext cx="1440000" cy="12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02298" y="1482691"/>
            <a:ext cx="1440000" cy="127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61281" y="3367559"/>
            <a:ext cx="1440000" cy="114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02298" y="3365342"/>
            <a:ext cx="1440000" cy="1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4376" y="1439892"/>
            <a:ext cx="2897199" cy="24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4376" y="1439892"/>
            <a:ext cx="2891606" cy="24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Rotate an Object around a Given Point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404040" y="924806"/>
            <a:ext cx="4104167" cy="3634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4. Carl has rotated shape A 90</a:t>
            </a:r>
            <a:r>
              <a:rPr baseline="30000" lang="en-GB">
                <a:solidFill>
                  <a:srgbClr val="434343"/>
                </a:solidFill>
              </a:rPr>
              <a:t>o</a:t>
            </a:r>
            <a:r>
              <a:rPr lang="en-GB">
                <a:solidFill>
                  <a:srgbClr val="434343"/>
                </a:solidFill>
              </a:rPr>
              <a:t> anticlockwise, and has marked an incorrect centre of rotation.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Mark the correct centre of rotation.</a:t>
            </a: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4830450" y="924805"/>
            <a:ext cx="4016988" cy="3634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5. Rotate shape A 90</a:t>
            </a:r>
            <a:r>
              <a:rPr b="0" baseline="3000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anticlockwise, around centre point P. Label this B.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Rotate shape A 180</a:t>
            </a:r>
            <a:r>
              <a:rPr b="0" baseline="3000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around centre point Q. Label this C.</a:t>
            </a:r>
            <a:endParaRPr/>
          </a:p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571" y="1688158"/>
            <a:ext cx="3385103" cy="2540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0" i="0" sz="3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1281" y="1495048"/>
            <a:ext cx="1440000" cy="127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2298" y="1495048"/>
            <a:ext cx="1440000" cy="127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1281" y="3369768"/>
            <a:ext cx="1440000" cy="11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2298" y="3368122"/>
            <a:ext cx="1440000" cy="114810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Rotate an Object around a Given Point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458975" y="924806"/>
            <a:ext cx="3891600" cy="3114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1. For each shape A identify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solidFill>
                  <a:srgbClr val="434343"/>
                </a:solidFill>
              </a:rPr>
              <a:t>the angle of rotation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solidFill>
                  <a:srgbClr val="434343"/>
                </a:solidFill>
              </a:rPr>
              <a:t>the direction of turn.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</a:t>
            </a:r>
            <a:r>
              <a:rPr lang="en-GB">
                <a:solidFill>
                  <a:srgbClr val="FF0000"/>
                </a:solidFill>
              </a:rPr>
              <a:t>90</a:t>
            </a:r>
            <a:r>
              <a:rPr baseline="30000" lang="en-GB">
                <a:solidFill>
                  <a:srgbClr val="FF0000"/>
                </a:solidFill>
              </a:rPr>
              <a:t>o</a:t>
            </a:r>
            <a:r>
              <a:rPr lang="en-GB">
                <a:solidFill>
                  <a:srgbClr val="FF0000"/>
                </a:solidFill>
              </a:rPr>
              <a:t> clockwise</a:t>
            </a:r>
            <a:r>
              <a:rPr lang="en-GB"/>
              <a:t>	b) </a:t>
            </a:r>
            <a:r>
              <a:rPr lang="en-GB">
                <a:solidFill>
                  <a:srgbClr val="FF0000"/>
                </a:solidFill>
              </a:rPr>
              <a:t>180</a:t>
            </a:r>
            <a:r>
              <a:rPr baseline="30000" lang="en-GB">
                <a:solidFill>
                  <a:srgbClr val="FF0000"/>
                </a:solidFill>
              </a:rPr>
              <a:t>o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c) </a:t>
            </a:r>
            <a:r>
              <a:rPr lang="en-GB">
                <a:solidFill>
                  <a:srgbClr val="FF0000"/>
                </a:solidFill>
              </a:rPr>
              <a:t>180</a:t>
            </a:r>
            <a:r>
              <a:rPr baseline="30000" lang="en-GB">
                <a:solidFill>
                  <a:srgbClr val="FF0000"/>
                </a:solidFill>
              </a:rPr>
              <a:t>o </a:t>
            </a:r>
            <a:r>
              <a:rPr lang="en-GB"/>
              <a:t>		d) </a:t>
            </a:r>
            <a:r>
              <a:rPr lang="en-GB">
                <a:solidFill>
                  <a:srgbClr val="FF0000"/>
                </a:solidFill>
              </a:rPr>
              <a:t>90</a:t>
            </a:r>
            <a:r>
              <a:rPr baseline="30000" lang="en-GB">
                <a:solidFill>
                  <a:srgbClr val="FF0000"/>
                </a:solidFill>
              </a:rPr>
              <a:t>o</a:t>
            </a:r>
            <a:r>
              <a:rPr lang="en-GB">
                <a:solidFill>
                  <a:srgbClr val="FF0000"/>
                </a:solidFill>
              </a:rPr>
              <a:t> anticlockwise</a:t>
            </a:r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4830450" y="924806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Rotate each shape 90</a:t>
            </a:r>
            <a:r>
              <a:rPr b="0" baseline="3000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clockwise, around centre point P.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a)				b)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3. Rotate each shape 180</a:t>
            </a:r>
            <a:r>
              <a:rPr b="0" baseline="3000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around centre point P.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a)				b) </a:t>
            </a:r>
            <a:endParaRPr/>
          </a:p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1990" y="2002814"/>
            <a:ext cx="1584000" cy="106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98720" y="2001154"/>
            <a:ext cx="1584000" cy="1064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1990" y="3414487"/>
            <a:ext cx="1584000" cy="105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98720" y="3414487"/>
            <a:ext cx="1584000" cy="1067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/>
        </p:nvSpPr>
        <p:spPr>
          <a:xfrm>
            <a:off x="4830450" y="924805"/>
            <a:ext cx="4016988" cy="365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5. Rotate shape A 90</a:t>
            </a:r>
            <a:r>
              <a:rPr b="0" baseline="3000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anticlockwise, around centre point P. Label this B.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Rotate shape A 180</a:t>
            </a:r>
            <a:r>
              <a:rPr b="0" baseline="3000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around centre point Q. Label this C.</a:t>
            </a:r>
            <a:endParaRPr/>
          </a:p>
        </p:txBody>
      </p:sp>
      <p:pic>
        <p:nvPicPr>
          <p:cNvPr id="89" name="Google Shape;8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0344" y="1454192"/>
            <a:ext cx="2897199" cy="24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077" y="1692951"/>
            <a:ext cx="3384000" cy="255014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Rotate an Object around a Given Point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404040" y="924806"/>
            <a:ext cx="4104167" cy="365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4. Carl has rotated shape A 90</a:t>
            </a:r>
            <a:r>
              <a:rPr baseline="30000" lang="en-GB">
                <a:solidFill>
                  <a:srgbClr val="434343"/>
                </a:solidFill>
              </a:rPr>
              <a:t>o</a:t>
            </a:r>
            <a:r>
              <a:rPr lang="en-GB">
                <a:solidFill>
                  <a:srgbClr val="434343"/>
                </a:solidFill>
              </a:rPr>
              <a:t> anticlockwise, and has marked an incorrect centre of rotation.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Mark the correct centre of rotation.</a:t>
            </a:r>
            <a:endParaRPr/>
          </a:p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