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42"/>
                </a:solidFill>
              </a:rPr>
              <a:t>Application of fraction of an amount skills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Mr Chan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Application of fraction of an amount skills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4113026" cy="38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Paul has drunk three-fifths of his 300 ml bottle of orange juice. How much orange juice has he drunk?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The fuel tank in Mollie’s car is two-thirds full. There are 40 litres in the tank. How much does the tank hold when full?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 Asif is getting a one-tenth pay rise. His wage was £8.10 an hour. What is his new wage?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733925" y="924804"/>
            <a:ext cx="4113026" cy="42186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David has driven five-eighths of his journey. He has travelled 95 miles so far. How much further does he have to go?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council is decreasing all council tax bills by two-fifths. Sheila was paying £1345 a year.  How much is her new bill per year?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Application of fraction of an amount skills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8975" y="924805"/>
            <a:ext cx="4113026" cy="42186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Paul has drunk three-fifths of his 300 ml bottle of orange juice. How much orange juice has he drunk?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The fuel tank in Mollies car is two-thirds full. There are 40 litres in the tank. How much does the tank hold when full?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 Asif is getting a one-tenth pay rise. His wage was £8.10 an hour. What is his new wage?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 txBox="1"/>
          <p:nvPr/>
        </p:nvSpPr>
        <p:spPr>
          <a:xfrm>
            <a:off x="4733925" y="924804"/>
            <a:ext cx="4113026" cy="42186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David has driven five-eighths of his journey. He has travelled 95 miles so far. How much further does he have to go?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council is decreasing all council tax bills by two-fifths. Sheila was paying £1345 a year.  How much is her new bill per year?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3338713" y="1506934"/>
            <a:ext cx="1805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180 ml</a:t>
            </a:r>
            <a:endParaRPr/>
          </a:p>
        </p:txBody>
      </p:sp>
      <p:sp>
        <p:nvSpPr>
          <p:cNvPr id="57" name="Google Shape;57;p9"/>
          <p:cNvSpPr txBox="1"/>
          <p:nvPr/>
        </p:nvSpPr>
        <p:spPr>
          <a:xfrm>
            <a:off x="3177779" y="2874573"/>
            <a:ext cx="1805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60 litres</a:t>
            </a:r>
            <a:endParaRPr/>
          </a:p>
        </p:txBody>
      </p:sp>
      <p:sp>
        <p:nvSpPr>
          <p:cNvPr id="58" name="Google Shape;58;p9"/>
          <p:cNvSpPr txBox="1"/>
          <p:nvPr/>
        </p:nvSpPr>
        <p:spPr>
          <a:xfrm>
            <a:off x="3177779" y="4072935"/>
            <a:ext cx="1805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£8.91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6548865" y="1774438"/>
            <a:ext cx="1805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57 miles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6609056" y="3455961"/>
            <a:ext cx="1805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£807</a:t>
            </a:r>
            <a:endParaRPr/>
          </a:p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4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