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05537fe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c05537fe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b4b8551c7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b4b8551c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4b8551c7_0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b4b8551c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Reading and Interpreting Line Graphs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0" name="Google Shape;130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8"/>
          <p:cNvSpPr/>
          <p:nvPr/>
        </p:nvSpPr>
        <p:spPr>
          <a:xfrm>
            <a:off x="81850" y="642938"/>
            <a:ext cx="22932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Talk Task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line graph to correctly complete the table below?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think of three factual statements you can make about the line graphs?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b="-4112" l="0" r="0" t="0"/>
          <a:stretch/>
        </p:blipFill>
        <p:spPr>
          <a:xfrm>
            <a:off x="2679725" y="391800"/>
            <a:ext cx="6255925" cy="33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750" y="3811000"/>
            <a:ext cx="6875549" cy="8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/>
        </p:nvSpPr>
        <p:spPr>
          <a:xfrm rot="-5400000">
            <a:off x="1383725" y="1948563"/>
            <a:ext cx="2515800" cy="3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Temperature Degrees  C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4642338" y="3475000"/>
            <a:ext cx="2330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Months of the Year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4241038" y="119701"/>
            <a:ext cx="3516300" cy="3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latin typeface="Montserrat"/>
                <a:ea typeface="Montserrat"/>
                <a:cs typeface="Montserrat"/>
                <a:sym typeface="Montserrat"/>
              </a:rPr>
              <a:t>Average Temperature in England</a:t>
            </a:r>
            <a:endParaRPr b="1" sz="1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1968988" y="4001238"/>
            <a:ext cx="763500" cy="15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1818300" y="4289400"/>
            <a:ext cx="1024800" cy="2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Montserrat"/>
                <a:ea typeface="Montserrat"/>
                <a:cs typeface="Montserrat"/>
                <a:sym typeface="Montserrat"/>
              </a:rPr>
              <a:t>Temperature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3675" y="4380913"/>
            <a:ext cx="5334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125" y="220150"/>
            <a:ext cx="1562876" cy="9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/>
        </p:nvSpPr>
        <p:spPr>
          <a:xfrm>
            <a:off x="3497675" y="42600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 txBox="1"/>
          <p:nvPr/>
        </p:nvSpPr>
        <p:spPr>
          <a:xfrm>
            <a:off x="3941425" y="42600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4451400" y="42600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/>
        </p:nvSpPr>
        <p:spPr>
          <a:xfrm>
            <a:off x="4899225" y="42695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"/>
          <p:cNvSpPr txBox="1"/>
          <p:nvPr/>
        </p:nvSpPr>
        <p:spPr>
          <a:xfrm>
            <a:off x="5347050" y="42695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/>
        </p:nvSpPr>
        <p:spPr>
          <a:xfrm>
            <a:off x="5857025" y="42600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6300775" y="42695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6721450" y="42600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7254500" y="42695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7702325" y="4289400"/>
            <a:ext cx="241200" cy="2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8"/>
          <p:cNvSpPr txBox="1"/>
          <p:nvPr/>
        </p:nvSpPr>
        <p:spPr>
          <a:xfrm>
            <a:off x="8208225" y="4269500"/>
            <a:ext cx="2412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447250" y="250500"/>
            <a:ext cx="241200" cy="2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36672" y="114650"/>
            <a:ext cx="9070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line graph carefully and answer the questions below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87613" y="775400"/>
            <a:ext cx="29271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1905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AutoNum type="arabicParenR"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you know that between 12 p.m. and 3 p.m. was the hottest time of the day?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The temperature decreases across the morning, reaching a low of 24 degrees between 12:00 and 15:00. It then increases through the evening and finishes at a lower temperature than the night before. 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this statement True? Correct any errors you can see.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Between which time intervals does the temperature increase the most?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4) Sketch a graph showing your predictions for the week between the Saturdays.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b="-4493" l="0" r="-4493" t="0"/>
          <a:stretch/>
        </p:blipFill>
        <p:spPr>
          <a:xfrm>
            <a:off x="3352963" y="522525"/>
            <a:ext cx="4865002" cy="43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/>
          <p:nvPr/>
        </p:nvSpPr>
        <p:spPr>
          <a:xfrm>
            <a:off x="3258263" y="522525"/>
            <a:ext cx="4865100" cy="4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 u="sng">
                <a:latin typeface="Montserrat"/>
                <a:ea typeface="Montserrat"/>
                <a:cs typeface="Montserrat"/>
                <a:sym typeface="Montserrat"/>
              </a:rPr>
              <a:t>Temperature in Rio on Saturday 13th August 2016</a:t>
            </a:r>
            <a:endParaRPr b="1" sz="13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 rot="-5400000">
            <a:off x="2246863" y="2545838"/>
            <a:ext cx="25158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Temperature Degrees  C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4529575" y="4523325"/>
            <a:ext cx="24825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Time (24 hour clock)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675" y="4380913"/>
            <a:ext cx="53340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