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Montserrat SemiBold"/>
      <p:regular r:id="rId9"/>
      <p:bold r:id="rId10"/>
      <p:italic r:id="rId11"/>
      <p:boldItalic r:id="rId12"/>
    </p:embeddedFont>
    <p:embeddedFont>
      <p:font typeface="Montserrat"/>
      <p:regular r:id="rId13"/>
      <p:bold r:id="rId14"/>
      <p:italic r:id="rId15"/>
      <p:boldItalic r:id="rId16"/>
    </p:embeddedFont>
    <p:embeddedFont>
      <p:font typeface="Montserrat Medium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Italic.fntdata"/><Relationship Id="rId11" Type="http://schemas.openxmlformats.org/officeDocument/2006/relationships/font" Target="fonts/MontserratSemiBold-italic.fntdata"/><Relationship Id="rId10" Type="http://schemas.openxmlformats.org/officeDocument/2006/relationships/font" Target="fonts/MontserratSemiBold-bold.fntdata"/><Relationship Id="rId13" Type="http://schemas.openxmlformats.org/officeDocument/2006/relationships/font" Target="fonts/Montserrat-regular.fntdata"/><Relationship Id="rId12" Type="http://schemas.openxmlformats.org/officeDocument/2006/relationships/font" Target="fonts/MontserratSemiBold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regular.fntdata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MontserratMedium-regular.fntdata"/><Relationship Id="rId16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a007aa59b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" name="Google Shape;30;ga007aa59b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idx="4294967295" type="ctrTitle"/>
          </p:nvPr>
        </p:nvSpPr>
        <p:spPr>
          <a:xfrm>
            <a:off x="458975" y="1438150"/>
            <a:ext cx="65031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>
                <a:solidFill>
                  <a:schemeClr val="dk2"/>
                </a:solidFill>
              </a:rPr>
              <a:t>Back Bearings</a:t>
            </a:r>
            <a:endParaRPr b="0" sz="30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rgbClr val="4B3241"/>
              </a:solidFill>
            </a:endParaRPr>
          </a:p>
        </p:txBody>
      </p:sp>
      <p:sp>
        <p:nvSpPr>
          <p:cNvPr id="33" name="Google Shape;33;p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Maths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34" name="Google Shape;34;p7"/>
          <p:cNvSpPr txBox="1"/>
          <p:nvPr>
            <p:ph idx="4294967295" type="subTitle"/>
          </p:nvPr>
        </p:nvSpPr>
        <p:spPr>
          <a:xfrm>
            <a:off x="458975" y="3736738"/>
            <a:ext cx="7539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Davies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800">
              <a:solidFill>
                <a:srgbClr val="4B3241"/>
              </a:solidFill>
            </a:endParaRPr>
          </a:p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/>
        </p:nvSpPr>
        <p:spPr>
          <a:xfrm>
            <a:off x="450100" y="943097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In each diagram, the bearing of B from A is given.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Work out the bearing of A from B.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41" name="Google Shape;41;p8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Back bearings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42" name="Google Shape;42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3" name="Google Shape;43;p8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4" name="Google Shape;44;p8"/>
          <p:cNvSpPr txBox="1"/>
          <p:nvPr/>
        </p:nvSpPr>
        <p:spPr>
          <a:xfrm>
            <a:off x="4733925" y="924805"/>
            <a:ext cx="4133450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The bearing of A from B is 235°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Work out the bearing of B from A.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Find the bearing of Y from X if…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 the bearing of X from Y is 042°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b) the bearing of X from Y is 143°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c) the bearing of X from Y is 246°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d) the bearing of X from Y is 358°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5" name="Google Shape;45;p8"/>
          <p:cNvSpPr/>
          <p:nvPr/>
        </p:nvSpPr>
        <p:spPr>
          <a:xfrm>
            <a:off x="1151467" y="2486025"/>
            <a:ext cx="914400" cy="914400"/>
          </a:xfrm>
          <a:prstGeom prst="arc">
            <a:avLst>
              <a:gd fmla="val 16200000" name="adj1"/>
              <a:gd fmla="val 16307395" name="adj2"/>
            </a:avLst>
          </a:prstGeom>
          <a:noFill/>
          <a:ln cap="flat" cmpd="sng" w="9525">
            <a:solidFill>
              <a:srgbClr val="64BB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6" name="Google Shape;46;p8"/>
          <p:cNvGrpSpPr/>
          <p:nvPr/>
        </p:nvGrpSpPr>
        <p:grpSpPr>
          <a:xfrm>
            <a:off x="4999783" y="1507745"/>
            <a:ext cx="2114938" cy="1171895"/>
            <a:chOff x="5434723" y="1496497"/>
            <a:chExt cx="2431181" cy="1347127"/>
          </a:xfrm>
        </p:grpSpPr>
        <p:cxnSp>
          <p:nvCxnSpPr>
            <p:cNvPr id="47" name="Google Shape;47;p8"/>
            <p:cNvCxnSpPr/>
            <p:nvPr/>
          </p:nvCxnSpPr>
          <p:spPr>
            <a:xfrm rot="10800000">
              <a:off x="5663745" y="1789755"/>
              <a:ext cx="4233" cy="8889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48" name="Google Shape;48;p8"/>
            <p:cNvCxnSpPr/>
            <p:nvPr/>
          </p:nvCxnSpPr>
          <p:spPr>
            <a:xfrm flipH="1" rot="10800000">
              <a:off x="5672211" y="2230020"/>
              <a:ext cx="1337214" cy="44873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49" name="Google Shape;49;p8"/>
            <p:cNvCxnSpPr/>
            <p:nvPr/>
          </p:nvCxnSpPr>
          <p:spPr>
            <a:xfrm rot="10800000">
              <a:off x="7009425" y="1561154"/>
              <a:ext cx="0" cy="66886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50" name="Google Shape;50;p8"/>
            <p:cNvSpPr/>
            <p:nvPr/>
          </p:nvSpPr>
          <p:spPr>
            <a:xfrm>
              <a:off x="5520296" y="2442721"/>
              <a:ext cx="427167" cy="382577"/>
            </a:xfrm>
            <a:prstGeom prst="arc">
              <a:avLst>
                <a:gd fmla="val 14994354" name="adj1"/>
                <a:gd fmla="val 20783979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1" name="Google Shape;51;p8"/>
            <p:cNvSpPr/>
            <p:nvPr/>
          </p:nvSpPr>
          <p:spPr>
            <a:xfrm>
              <a:off x="6854214" y="2091670"/>
              <a:ext cx="310050" cy="310050"/>
            </a:xfrm>
            <a:prstGeom prst="arc">
              <a:avLst>
                <a:gd fmla="val 16200000" name="adj1"/>
                <a:gd fmla="val 10047342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2" name="Google Shape;52;p8"/>
            <p:cNvSpPr txBox="1"/>
            <p:nvPr/>
          </p:nvSpPr>
          <p:spPr>
            <a:xfrm>
              <a:off x="6725096" y="1989149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53" name="Google Shape;53;p8"/>
            <p:cNvSpPr txBox="1"/>
            <p:nvPr/>
          </p:nvSpPr>
          <p:spPr>
            <a:xfrm>
              <a:off x="5434723" y="2582014"/>
              <a:ext cx="268927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54" name="Google Shape;54;p8"/>
            <p:cNvSpPr txBox="1"/>
            <p:nvPr/>
          </p:nvSpPr>
          <p:spPr>
            <a:xfrm>
              <a:off x="7062774" y="2311643"/>
              <a:ext cx="803130" cy="338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235</a:t>
              </a:r>
              <a:r>
                <a:rPr b="0" i="0" lang="en-GB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55" name="Google Shape;55;p8"/>
            <p:cNvSpPr txBox="1"/>
            <p:nvPr/>
          </p:nvSpPr>
          <p:spPr>
            <a:xfrm>
              <a:off x="5636916" y="1732888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  <p:sp>
          <p:nvSpPr>
            <p:cNvPr id="56" name="Google Shape;56;p8"/>
            <p:cNvSpPr txBox="1"/>
            <p:nvPr/>
          </p:nvSpPr>
          <p:spPr>
            <a:xfrm>
              <a:off x="6966493" y="1496497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</p:grpSp>
      <p:grpSp>
        <p:nvGrpSpPr>
          <p:cNvPr id="57" name="Google Shape;57;p8"/>
          <p:cNvGrpSpPr/>
          <p:nvPr/>
        </p:nvGrpSpPr>
        <p:grpSpPr>
          <a:xfrm>
            <a:off x="671314" y="1888627"/>
            <a:ext cx="1671654" cy="1120286"/>
            <a:chOff x="1064168" y="1445879"/>
            <a:chExt cx="2035262" cy="1363964"/>
          </a:xfrm>
        </p:grpSpPr>
        <p:cxnSp>
          <p:nvCxnSpPr>
            <p:cNvPr id="58" name="Google Shape;58;p8"/>
            <p:cNvCxnSpPr/>
            <p:nvPr/>
          </p:nvCxnSpPr>
          <p:spPr>
            <a:xfrm rot="10800000">
              <a:off x="1277984" y="1722878"/>
              <a:ext cx="4233" cy="8889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59" name="Google Shape;59;p8"/>
            <p:cNvCxnSpPr/>
            <p:nvPr/>
          </p:nvCxnSpPr>
          <p:spPr>
            <a:xfrm flipH="1" rot="10800000">
              <a:off x="1286450" y="2163143"/>
              <a:ext cx="1337214" cy="44873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0" name="Google Shape;60;p8"/>
            <p:cNvCxnSpPr/>
            <p:nvPr/>
          </p:nvCxnSpPr>
          <p:spPr>
            <a:xfrm rot="10800000">
              <a:off x="2623664" y="1494277"/>
              <a:ext cx="0" cy="66886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61" name="Google Shape;61;p8"/>
            <p:cNvSpPr/>
            <p:nvPr/>
          </p:nvSpPr>
          <p:spPr>
            <a:xfrm>
              <a:off x="1134535" y="2375844"/>
              <a:ext cx="427167" cy="382577"/>
            </a:xfrm>
            <a:prstGeom prst="arc">
              <a:avLst>
                <a:gd fmla="val 14994354" name="adj1"/>
                <a:gd fmla="val 20783979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8"/>
            <p:cNvSpPr/>
            <p:nvPr/>
          </p:nvSpPr>
          <p:spPr>
            <a:xfrm>
              <a:off x="2468453" y="2024793"/>
              <a:ext cx="310050" cy="310050"/>
            </a:xfrm>
            <a:prstGeom prst="arc">
              <a:avLst>
                <a:gd fmla="val 16668636" name="adj1"/>
                <a:gd fmla="val 10047342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3" name="Google Shape;63;p8"/>
            <p:cNvSpPr txBox="1"/>
            <p:nvPr/>
          </p:nvSpPr>
          <p:spPr>
            <a:xfrm>
              <a:off x="2334182" y="1902650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64" name="Google Shape;64;p8"/>
            <p:cNvSpPr txBox="1"/>
            <p:nvPr/>
          </p:nvSpPr>
          <p:spPr>
            <a:xfrm>
              <a:off x="1064168" y="2548233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65" name="Google Shape;65;p8"/>
            <p:cNvSpPr txBox="1"/>
            <p:nvPr/>
          </p:nvSpPr>
          <p:spPr>
            <a:xfrm>
              <a:off x="1297695" y="2064311"/>
              <a:ext cx="708165" cy="4121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4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70</a:t>
              </a:r>
              <a:r>
                <a:rPr b="0" i="0" lang="en-GB" sz="1600" u="none" cap="none" strike="noStrike">
                  <a:solidFill>
                    <a:srgbClr val="43444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6" name="Google Shape;66;p8"/>
            <p:cNvSpPr txBox="1"/>
            <p:nvPr/>
          </p:nvSpPr>
          <p:spPr>
            <a:xfrm>
              <a:off x="2601584" y="1445879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  <p:sp>
          <p:nvSpPr>
            <p:cNvPr id="67" name="Google Shape;67;p8"/>
            <p:cNvSpPr txBox="1"/>
            <p:nvPr/>
          </p:nvSpPr>
          <p:spPr>
            <a:xfrm>
              <a:off x="1244269" y="1678470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</p:grpSp>
      <p:grpSp>
        <p:nvGrpSpPr>
          <p:cNvPr id="68" name="Google Shape;68;p8"/>
          <p:cNvGrpSpPr/>
          <p:nvPr/>
        </p:nvGrpSpPr>
        <p:grpSpPr>
          <a:xfrm>
            <a:off x="671314" y="3359700"/>
            <a:ext cx="1801531" cy="1105414"/>
            <a:chOff x="1013844" y="3140510"/>
            <a:chExt cx="2094725" cy="1285317"/>
          </a:xfrm>
        </p:grpSpPr>
        <p:cxnSp>
          <p:nvCxnSpPr>
            <p:cNvPr id="69" name="Google Shape;69;p8"/>
            <p:cNvCxnSpPr/>
            <p:nvPr/>
          </p:nvCxnSpPr>
          <p:spPr>
            <a:xfrm rot="10800000">
              <a:off x="1284993" y="3188197"/>
              <a:ext cx="4233" cy="8889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70" name="Google Shape;70;p8"/>
            <p:cNvCxnSpPr/>
            <p:nvPr/>
          </p:nvCxnSpPr>
          <p:spPr>
            <a:xfrm>
              <a:off x="1293459" y="4077196"/>
              <a:ext cx="1348604" cy="17633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1" name="Google Shape;71;p8"/>
            <p:cNvCxnSpPr/>
            <p:nvPr/>
          </p:nvCxnSpPr>
          <p:spPr>
            <a:xfrm rot="10800000">
              <a:off x="2642063" y="3296499"/>
              <a:ext cx="0" cy="95703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72" name="Google Shape;72;p8"/>
            <p:cNvSpPr/>
            <p:nvPr/>
          </p:nvSpPr>
          <p:spPr>
            <a:xfrm>
              <a:off x="1013844" y="3875855"/>
              <a:ext cx="548628" cy="549972"/>
            </a:xfrm>
            <a:prstGeom prst="arc">
              <a:avLst>
                <a:gd fmla="val 16263827" name="adj1"/>
                <a:gd fmla="val 21167541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8"/>
            <p:cNvSpPr/>
            <p:nvPr/>
          </p:nvSpPr>
          <p:spPr>
            <a:xfrm>
              <a:off x="2507138" y="4107905"/>
              <a:ext cx="310050" cy="310050"/>
            </a:xfrm>
            <a:prstGeom prst="arc">
              <a:avLst>
                <a:gd fmla="val 15684771" name="adj1"/>
                <a:gd fmla="val 11284147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8"/>
            <p:cNvSpPr txBox="1"/>
            <p:nvPr/>
          </p:nvSpPr>
          <p:spPr>
            <a:xfrm>
              <a:off x="2368818" y="3961746"/>
              <a:ext cx="258235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75" name="Google Shape;75;p8"/>
            <p:cNvSpPr txBox="1"/>
            <p:nvPr/>
          </p:nvSpPr>
          <p:spPr>
            <a:xfrm>
              <a:off x="1362757" y="3643603"/>
              <a:ext cx="629015" cy="3936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4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115</a:t>
              </a:r>
              <a:r>
                <a:rPr b="0" i="0" lang="en-GB" sz="1600" u="none" cap="none" strike="noStrike">
                  <a:solidFill>
                    <a:srgbClr val="43444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6" name="Google Shape;76;p8"/>
            <p:cNvSpPr txBox="1"/>
            <p:nvPr/>
          </p:nvSpPr>
          <p:spPr>
            <a:xfrm>
              <a:off x="1045770" y="3923851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77" name="Google Shape;77;p8"/>
            <p:cNvSpPr txBox="1"/>
            <p:nvPr/>
          </p:nvSpPr>
          <p:spPr>
            <a:xfrm>
              <a:off x="2610723" y="3197450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  <p:sp>
          <p:nvSpPr>
            <p:cNvPr id="78" name="Google Shape;78;p8"/>
            <p:cNvSpPr txBox="1"/>
            <p:nvPr/>
          </p:nvSpPr>
          <p:spPr>
            <a:xfrm>
              <a:off x="1277984" y="3140510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4" name="Google Shape;84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5" name="Google Shape;8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0"/>
          <p:cNvSpPr txBox="1"/>
          <p:nvPr/>
        </p:nvSpPr>
        <p:spPr>
          <a:xfrm>
            <a:off x="450100" y="943097"/>
            <a:ext cx="4076346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1. In each diagram, the bearing of B from A is given. 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Work out the bearing of A from B.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b)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91" name="Google Shape;91;p10"/>
          <p:cNvSpPr txBox="1"/>
          <p:nvPr>
            <p:ph type="title"/>
          </p:nvPr>
        </p:nvSpPr>
        <p:spPr>
          <a:xfrm>
            <a:off x="458974" y="446400"/>
            <a:ext cx="807030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dk2"/>
                </a:solidFill>
              </a:rPr>
              <a:t>Back bearings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2" name="Google Shape;92;p10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3" name="Google Shape;93;p10"/>
          <p:cNvSpPr txBox="1"/>
          <p:nvPr/>
        </p:nvSpPr>
        <p:spPr>
          <a:xfrm>
            <a:off x="524269" y="4883776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b="0" i="0" lang="en-GB" sz="800" u="none" cap="none" strike="noStrike">
                <a:solidFill>
                  <a:schemeClr val="dk2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b="0" i="0" sz="800" u="none" cap="none" strike="noStrike">
              <a:solidFill>
                <a:schemeClr val="dk2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4" name="Google Shape;94;p10"/>
          <p:cNvSpPr txBox="1"/>
          <p:nvPr/>
        </p:nvSpPr>
        <p:spPr>
          <a:xfrm>
            <a:off x="4733925" y="924805"/>
            <a:ext cx="4133450" cy="39609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3. The bearing of A from B is 235°</a:t>
            </a:r>
            <a:endParaRPr/>
          </a:p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Work out the bearing of B from A.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None/>
            </a:pPr>
            <a:r>
              <a:t/>
            </a:r>
            <a:endParaRPr b="0" i="0" sz="20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4. Find the bearing of Y from X if…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a) the bearing of X from Y is 042°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b) the bearing of X from Y is 143°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c) the bearing of X from Y is 246°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34443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rPr>
              <a:t>d) the bearing of X from Y is 358°</a:t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rgbClr val="4344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5" name="Google Shape;95;p10"/>
          <p:cNvSpPr/>
          <p:nvPr/>
        </p:nvSpPr>
        <p:spPr>
          <a:xfrm>
            <a:off x="1151467" y="2486025"/>
            <a:ext cx="914400" cy="914400"/>
          </a:xfrm>
          <a:prstGeom prst="arc">
            <a:avLst>
              <a:gd fmla="val 16200000" name="adj1"/>
              <a:gd fmla="val 16307395" name="adj2"/>
            </a:avLst>
          </a:prstGeom>
          <a:noFill/>
          <a:ln cap="flat" cmpd="sng" w="9525">
            <a:solidFill>
              <a:srgbClr val="64BB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96" name="Google Shape;96;p10"/>
          <p:cNvGrpSpPr/>
          <p:nvPr/>
        </p:nvGrpSpPr>
        <p:grpSpPr>
          <a:xfrm>
            <a:off x="4999783" y="1507745"/>
            <a:ext cx="2114938" cy="1171895"/>
            <a:chOff x="5434723" y="1496497"/>
            <a:chExt cx="2431181" cy="1347127"/>
          </a:xfrm>
        </p:grpSpPr>
        <p:cxnSp>
          <p:nvCxnSpPr>
            <p:cNvPr id="97" name="Google Shape;97;p10"/>
            <p:cNvCxnSpPr/>
            <p:nvPr/>
          </p:nvCxnSpPr>
          <p:spPr>
            <a:xfrm rot="10800000">
              <a:off x="5663745" y="1789755"/>
              <a:ext cx="4233" cy="8889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98" name="Google Shape;98;p10"/>
            <p:cNvCxnSpPr/>
            <p:nvPr/>
          </p:nvCxnSpPr>
          <p:spPr>
            <a:xfrm flipH="1" rot="10800000">
              <a:off x="5672211" y="2230020"/>
              <a:ext cx="1337214" cy="44873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99" name="Google Shape;99;p10"/>
            <p:cNvCxnSpPr/>
            <p:nvPr/>
          </p:nvCxnSpPr>
          <p:spPr>
            <a:xfrm rot="10800000">
              <a:off x="7009425" y="1561154"/>
              <a:ext cx="0" cy="66886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100" name="Google Shape;100;p10"/>
            <p:cNvSpPr/>
            <p:nvPr/>
          </p:nvSpPr>
          <p:spPr>
            <a:xfrm>
              <a:off x="5520296" y="2442721"/>
              <a:ext cx="427167" cy="382577"/>
            </a:xfrm>
            <a:prstGeom prst="arc">
              <a:avLst>
                <a:gd fmla="val 14994354" name="adj1"/>
                <a:gd fmla="val 20783979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0"/>
            <p:cNvSpPr/>
            <p:nvPr/>
          </p:nvSpPr>
          <p:spPr>
            <a:xfrm>
              <a:off x="6854214" y="2091670"/>
              <a:ext cx="310050" cy="310050"/>
            </a:xfrm>
            <a:prstGeom prst="arc">
              <a:avLst>
                <a:gd fmla="val 16200000" name="adj1"/>
                <a:gd fmla="val 10047342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0"/>
            <p:cNvSpPr txBox="1"/>
            <p:nvPr/>
          </p:nvSpPr>
          <p:spPr>
            <a:xfrm>
              <a:off x="6725096" y="1989149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03" name="Google Shape;103;p10"/>
            <p:cNvSpPr txBox="1"/>
            <p:nvPr/>
          </p:nvSpPr>
          <p:spPr>
            <a:xfrm>
              <a:off x="5434723" y="2582014"/>
              <a:ext cx="268927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04" name="Google Shape;104;p10"/>
            <p:cNvSpPr txBox="1"/>
            <p:nvPr/>
          </p:nvSpPr>
          <p:spPr>
            <a:xfrm>
              <a:off x="7062774" y="2311643"/>
              <a:ext cx="803130" cy="3385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235</a:t>
              </a:r>
              <a:r>
                <a:rPr b="0" i="0" lang="en-GB" sz="1600" u="none" cap="none" strike="noStrike">
                  <a:solidFill>
                    <a:srgbClr val="000000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05" name="Google Shape;105;p10"/>
            <p:cNvSpPr txBox="1"/>
            <p:nvPr/>
          </p:nvSpPr>
          <p:spPr>
            <a:xfrm>
              <a:off x="5636916" y="1732888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  <p:sp>
          <p:nvSpPr>
            <p:cNvPr id="106" name="Google Shape;106;p10"/>
            <p:cNvSpPr txBox="1"/>
            <p:nvPr/>
          </p:nvSpPr>
          <p:spPr>
            <a:xfrm>
              <a:off x="6966493" y="1496497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</p:grpSp>
      <p:grpSp>
        <p:nvGrpSpPr>
          <p:cNvPr id="107" name="Google Shape;107;p10"/>
          <p:cNvGrpSpPr/>
          <p:nvPr/>
        </p:nvGrpSpPr>
        <p:grpSpPr>
          <a:xfrm>
            <a:off x="671314" y="1888627"/>
            <a:ext cx="1671654" cy="1120286"/>
            <a:chOff x="1064168" y="1445879"/>
            <a:chExt cx="2035262" cy="1363964"/>
          </a:xfrm>
        </p:grpSpPr>
        <p:cxnSp>
          <p:nvCxnSpPr>
            <p:cNvPr id="108" name="Google Shape;108;p10"/>
            <p:cNvCxnSpPr/>
            <p:nvPr/>
          </p:nvCxnSpPr>
          <p:spPr>
            <a:xfrm rot="10800000">
              <a:off x="1277984" y="1722878"/>
              <a:ext cx="4233" cy="8889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09" name="Google Shape;109;p10"/>
            <p:cNvCxnSpPr/>
            <p:nvPr/>
          </p:nvCxnSpPr>
          <p:spPr>
            <a:xfrm flipH="1" rot="10800000">
              <a:off x="1286450" y="2163143"/>
              <a:ext cx="1337214" cy="448734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0" name="Google Shape;110;p10"/>
            <p:cNvCxnSpPr/>
            <p:nvPr/>
          </p:nvCxnSpPr>
          <p:spPr>
            <a:xfrm rot="10800000">
              <a:off x="2623664" y="1494277"/>
              <a:ext cx="0" cy="66886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111" name="Google Shape;111;p10"/>
            <p:cNvSpPr/>
            <p:nvPr/>
          </p:nvSpPr>
          <p:spPr>
            <a:xfrm>
              <a:off x="1134535" y="2375844"/>
              <a:ext cx="427167" cy="382577"/>
            </a:xfrm>
            <a:prstGeom prst="arc">
              <a:avLst>
                <a:gd fmla="val 14994354" name="adj1"/>
                <a:gd fmla="val 20783979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0"/>
            <p:cNvSpPr/>
            <p:nvPr/>
          </p:nvSpPr>
          <p:spPr>
            <a:xfrm>
              <a:off x="2468453" y="2024793"/>
              <a:ext cx="310050" cy="310050"/>
            </a:xfrm>
            <a:prstGeom prst="arc">
              <a:avLst>
                <a:gd fmla="val 16668636" name="adj1"/>
                <a:gd fmla="val 10047342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0"/>
            <p:cNvSpPr txBox="1"/>
            <p:nvPr/>
          </p:nvSpPr>
          <p:spPr>
            <a:xfrm>
              <a:off x="2334182" y="1902650"/>
              <a:ext cx="258234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14" name="Google Shape;114;p10"/>
            <p:cNvSpPr txBox="1"/>
            <p:nvPr/>
          </p:nvSpPr>
          <p:spPr>
            <a:xfrm>
              <a:off x="1064168" y="2548233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15" name="Google Shape;115;p10"/>
            <p:cNvSpPr txBox="1"/>
            <p:nvPr/>
          </p:nvSpPr>
          <p:spPr>
            <a:xfrm>
              <a:off x="1297695" y="2064311"/>
              <a:ext cx="708165" cy="41219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4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70</a:t>
              </a:r>
              <a:r>
                <a:rPr b="0" i="0" lang="en-GB" sz="1600" u="none" cap="none" strike="noStrike">
                  <a:solidFill>
                    <a:srgbClr val="43444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16" name="Google Shape;116;p10"/>
            <p:cNvSpPr txBox="1"/>
            <p:nvPr/>
          </p:nvSpPr>
          <p:spPr>
            <a:xfrm>
              <a:off x="2601584" y="1445879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  <p:sp>
          <p:nvSpPr>
            <p:cNvPr id="117" name="Google Shape;117;p10"/>
            <p:cNvSpPr txBox="1"/>
            <p:nvPr/>
          </p:nvSpPr>
          <p:spPr>
            <a:xfrm>
              <a:off x="1244269" y="1678470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</p:grpSp>
      <p:grpSp>
        <p:nvGrpSpPr>
          <p:cNvPr id="118" name="Google Shape;118;p10"/>
          <p:cNvGrpSpPr/>
          <p:nvPr/>
        </p:nvGrpSpPr>
        <p:grpSpPr>
          <a:xfrm>
            <a:off x="671314" y="3359700"/>
            <a:ext cx="1801531" cy="1105414"/>
            <a:chOff x="1013844" y="3140510"/>
            <a:chExt cx="2094725" cy="1285317"/>
          </a:xfrm>
        </p:grpSpPr>
        <p:cxnSp>
          <p:nvCxnSpPr>
            <p:cNvPr id="119" name="Google Shape;119;p10"/>
            <p:cNvCxnSpPr/>
            <p:nvPr/>
          </p:nvCxnSpPr>
          <p:spPr>
            <a:xfrm rot="10800000">
              <a:off x="1284993" y="3188197"/>
              <a:ext cx="4233" cy="888999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cxnSp>
          <p:nvCxnSpPr>
            <p:cNvPr id="120" name="Google Shape;120;p10"/>
            <p:cNvCxnSpPr/>
            <p:nvPr/>
          </p:nvCxnSpPr>
          <p:spPr>
            <a:xfrm>
              <a:off x="1293459" y="4077196"/>
              <a:ext cx="1348604" cy="176336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1" name="Google Shape;121;p10"/>
            <p:cNvCxnSpPr/>
            <p:nvPr/>
          </p:nvCxnSpPr>
          <p:spPr>
            <a:xfrm rot="10800000">
              <a:off x="2642063" y="3296499"/>
              <a:ext cx="0" cy="957033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med" w="med" type="triangle"/>
            </a:ln>
          </p:spPr>
        </p:cxnSp>
        <p:sp>
          <p:nvSpPr>
            <p:cNvPr id="122" name="Google Shape;122;p10"/>
            <p:cNvSpPr/>
            <p:nvPr/>
          </p:nvSpPr>
          <p:spPr>
            <a:xfrm>
              <a:off x="1013844" y="3875855"/>
              <a:ext cx="548628" cy="549972"/>
            </a:xfrm>
            <a:prstGeom prst="arc">
              <a:avLst>
                <a:gd fmla="val 16263827" name="adj1"/>
                <a:gd fmla="val 21167541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0"/>
            <p:cNvSpPr/>
            <p:nvPr/>
          </p:nvSpPr>
          <p:spPr>
            <a:xfrm>
              <a:off x="2507138" y="4107905"/>
              <a:ext cx="310050" cy="310050"/>
            </a:xfrm>
            <a:prstGeom prst="arc">
              <a:avLst>
                <a:gd fmla="val 15684771" name="adj1"/>
                <a:gd fmla="val 11284147" name="adj2"/>
              </a:avLst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0"/>
            <p:cNvSpPr txBox="1"/>
            <p:nvPr/>
          </p:nvSpPr>
          <p:spPr>
            <a:xfrm>
              <a:off x="2368818" y="3961746"/>
              <a:ext cx="258235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B</a:t>
              </a:r>
              <a:endParaRPr/>
            </a:p>
          </p:txBody>
        </p:sp>
        <p:sp>
          <p:nvSpPr>
            <p:cNvPr id="125" name="Google Shape;125;p10"/>
            <p:cNvSpPr txBox="1"/>
            <p:nvPr/>
          </p:nvSpPr>
          <p:spPr>
            <a:xfrm>
              <a:off x="1362757" y="3643603"/>
              <a:ext cx="629015" cy="39365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4344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115</a:t>
              </a:r>
              <a:r>
                <a:rPr b="0" i="0" lang="en-GB" sz="1600" u="none" cap="none" strike="noStrike">
                  <a:solidFill>
                    <a:srgbClr val="434443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° </a:t>
              </a:r>
              <a:endParaRPr b="0" i="0" sz="1600" u="none" cap="none" strike="noStrike">
                <a:solidFill>
                  <a:srgbClr val="4344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6" name="Google Shape;126;p10"/>
            <p:cNvSpPr txBox="1"/>
            <p:nvPr/>
          </p:nvSpPr>
          <p:spPr>
            <a:xfrm>
              <a:off x="1045770" y="3923851"/>
              <a:ext cx="268926" cy="26161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1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A</a:t>
              </a:r>
              <a:endParaRPr/>
            </a:p>
          </p:txBody>
        </p:sp>
        <p:sp>
          <p:nvSpPr>
            <p:cNvPr id="127" name="Google Shape;127;p10"/>
            <p:cNvSpPr txBox="1"/>
            <p:nvPr/>
          </p:nvSpPr>
          <p:spPr>
            <a:xfrm>
              <a:off x="2610723" y="3197450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  <p:sp>
          <p:nvSpPr>
            <p:cNvPr id="128" name="Google Shape;128;p10"/>
            <p:cNvSpPr txBox="1"/>
            <p:nvPr/>
          </p:nvSpPr>
          <p:spPr>
            <a:xfrm>
              <a:off x="1277984" y="3140510"/>
              <a:ext cx="497846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2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N</a:t>
              </a:r>
              <a:endParaRPr/>
            </a:p>
          </p:txBody>
        </p:sp>
      </p:grpSp>
      <p:sp>
        <p:nvSpPr>
          <p:cNvPr id="129" name="Google Shape;129;p10"/>
          <p:cNvSpPr txBox="1"/>
          <p:nvPr/>
        </p:nvSpPr>
        <p:spPr>
          <a:xfrm>
            <a:off x="2318851" y="2396573"/>
            <a:ext cx="9195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250°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10"/>
          <p:cNvSpPr txBox="1"/>
          <p:nvPr/>
        </p:nvSpPr>
        <p:spPr>
          <a:xfrm>
            <a:off x="2382997" y="4155740"/>
            <a:ext cx="9195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295°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10"/>
          <p:cNvSpPr txBox="1"/>
          <p:nvPr/>
        </p:nvSpPr>
        <p:spPr>
          <a:xfrm>
            <a:off x="7130540" y="1833106"/>
            <a:ext cx="9195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055°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10"/>
          <p:cNvSpPr txBox="1"/>
          <p:nvPr/>
        </p:nvSpPr>
        <p:spPr>
          <a:xfrm>
            <a:off x="8095832" y="3095010"/>
            <a:ext cx="9195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222°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3" name="Google Shape;133;p10"/>
          <p:cNvSpPr txBox="1"/>
          <p:nvPr/>
        </p:nvSpPr>
        <p:spPr>
          <a:xfrm>
            <a:off x="8095832" y="3460510"/>
            <a:ext cx="9195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343°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4" name="Google Shape;134;p10"/>
          <p:cNvSpPr txBox="1"/>
          <p:nvPr/>
        </p:nvSpPr>
        <p:spPr>
          <a:xfrm>
            <a:off x="8095832" y="3826010"/>
            <a:ext cx="9195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066°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5" name="Google Shape;135;p10"/>
          <p:cNvSpPr txBox="1"/>
          <p:nvPr/>
        </p:nvSpPr>
        <p:spPr>
          <a:xfrm>
            <a:off x="8125568" y="4191510"/>
            <a:ext cx="919550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178°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