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ca068a8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8eca068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ed8217b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ed8217b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ed8217b8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ed8217b8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d8217b8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d8217b8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63" y="4078130"/>
            <a:ext cx="164520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Solving word problems by using bar models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376925" y="1335075"/>
            <a:ext cx="246780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1376925" y="12316425"/>
            <a:ext cx="11853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solidFill>
                  <a:srgbClr val="4B3241"/>
                </a:solidFill>
              </a:rPr>
              <a:t>Mrs Crane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23767" y="87607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Mrs Crane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4" type="subTitle"/>
          </p:nvPr>
        </p:nvSpPr>
        <p:spPr>
          <a:xfrm>
            <a:off x="917950" y="1750588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>
            <p:ph idx="5" type="body"/>
          </p:nvPr>
        </p:nvSpPr>
        <p:spPr>
          <a:xfrm>
            <a:off x="804300" y="2840325"/>
            <a:ext cx="160314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Solve the word problems using bar models to represent them.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Remember</a:t>
            </a:r>
            <a:r>
              <a:rPr lang="en-GB" sz="3500"/>
              <a:t>: use counters to help you!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1296550" y="890050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101" y="4104575"/>
            <a:ext cx="13379793" cy="54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" type="subTitle"/>
          </p:nvPr>
        </p:nvSpPr>
        <p:spPr>
          <a:xfrm>
            <a:off x="917950" y="1750588"/>
            <a:ext cx="6256800" cy="906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5" type="body"/>
          </p:nvPr>
        </p:nvSpPr>
        <p:spPr>
          <a:xfrm>
            <a:off x="804300" y="2840325"/>
            <a:ext cx="160314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Solve the word problems using bar models to represent them.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Remember</a:t>
            </a:r>
            <a:r>
              <a:rPr lang="en-GB" sz="3500"/>
              <a:t>: use counters to help you!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1296550" y="890050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327" y="4095050"/>
            <a:ext cx="13799350" cy="56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4" type="subTitle"/>
          </p:nvPr>
        </p:nvSpPr>
        <p:spPr>
          <a:xfrm>
            <a:off x="917950" y="1750588"/>
            <a:ext cx="6256800" cy="906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>
            <p:ph idx="5" type="body"/>
          </p:nvPr>
        </p:nvSpPr>
        <p:spPr>
          <a:xfrm>
            <a:off x="804300" y="2840325"/>
            <a:ext cx="160314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Solve the word problems using bar models to represent them.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Remember</a:t>
            </a:r>
            <a:r>
              <a:rPr lang="en-GB" sz="3500"/>
              <a:t>: use counters to help you!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1296550" y="890050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839" y="4190975"/>
            <a:ext cx="13212324" cy="539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