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 id="258" r:id="rId9"/>
  </p:sldIdLst>
  <p:sldSz cy="5143500" cx="9144000"/>
  <p:notesSz cx="6858000" cy="9144000"/>
  <p:embeddedFontLst>
    <p:embeddedFont>
      <p:font typeface="Montserrat SemiBold"/>
      <p:regular r:id="rId10"/>
      <p:bold r:id="rId11"/>
      <p:italic r:id="rId12"/>
      <p:boldItalic r:id="rId13"/>
    </p:embeddedFont>
    <p:embeddedFont>
      <p:font typeface="Montserrat"/>
      <p:regular r:id="rId14"/>
      <p:bold r:id="rId15"/>
      <p:italic r:id="rId16"/>
      <p:boldItalic r:id="rId17"/>
    </p:embeddedFont>
    <p:embeddedFont>
      <p:font typeface="Montserrat Medium"/>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Medium-italic.fntdata"/><Relationship Id="rId11" Type="http://schemas.openxmlformats.org/officeDocument/2006/relationships/font" Target="fonts/MontserratSemiBold-bold.fntdata"/><Relationship Id="rId10" Type="http://schemas.openxmlformats.org/officeDocument/2006/relationships/font" Target="fonts/MontserratSemiBold-regular.fntdata"/><Relationship Id="rId21" Type="http://schemas.openxmlformats.org/officeDocument/2006/relationships/font" Target="fonts/MontserratMedium-boldItalic.fntdata"/><Relationship Id="rId13" Type="http://schemas.openxmlformats.org/officeDocument/2006/relationships/font" Target="fonts/MontserratSemiBold-boldItalic.fntdata"/><Relationship Id="rId12" Type="http://schemas.openxmlformats.org/officeDocument/2006/relationships/font" Target="fonts/Montserrat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slideMaster" Target="slideMasters/slideMaster2.xml"/><Relationship Id="rId19" Type="http://schemas.openxmlformats.org/officeDocument/2006/relationships/font" Target="fonts/MontserratMedium-bold.fntdata"/><Relationship Id="rId6" Type="http://schemas.openxmlformats.org/officeDocument/2006/relationships/notesMaster" Target="notesMasters/notesMaster1.xml"/><Relationship Id="rId18" Type="http://schemas.openxmlformats.org/officeDocument/2006/relationships/font" Target="fonts/MontserratMedium-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dc655b94a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8dc655b94a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8d05056cd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8d05056cd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d05056cdb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8d05056cdb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57" name="Google Shape;57;p14"/>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58" name="Google Shape;58;p14"/>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1000"/>
              </a:spcBef>
              <a:spcAft>
                <a:spcPts val="0"/>
              </a:spcAft>
              <a:buNone/>
              <a:defRPr>
                <a:solidFill>
                  <a:srgbClr val="000000"/>
                </a:solidFill>
              </a:defRPr>
            </a:lvl3pPr>
            <a:lvl4pPr lvl="3" rtl="0">
              <a:spcBef>
                <a:spcPts val="1000"/>
              </a:spcBef>
              <a:spcAft>
                <a:spcPts val="0"/>
              </a:spcAft>
              <a:buNone/>
              <a:defRPr>
                <a:solidFill>
                  <a:srgbClr val="000000"/>
                </a:solidFill>
              </a:defRPr>
            </a:lvl4pPr>
            <a:lvl5pPr lvl="4" rtl="0">
              <a:spcBef>
                <a:spcPts val="1000"/>
              </a:spcBef>
              <a:spcAft>
                <a:spcPts val="0"/>
              </a:spcAft>
              <a:buNone/>
              <a:defRPr>
                <a:solidFill>
                  <a:srgbClr val="000000"/>
                </a:solidFill>
              </a:defRPr>
            </a:lvl5pPr>
            <a:lvl6pPr lvl="5" rtl="0">
              <a:spcBef>
                <a:spcPts val="1000"/>
              </a:spcBef>
              <a:spcAft>
                <a:spcPts val="0"/>
              </a:spcAft>
              <a:buNone/>
              <a:defRPr>
                <a:solidFill>
                  <a:srgbClr val="000000"/>
                </a:solidFill>
              </a:defRPr>
            </a:lvl6pPr>
            <a:lvl7pPr lvl="6" rtl="0">
              <a:spcBef>
                <a:spcPts val="1000"/>
              </a:spcBef>
              <a:spcAft>
                <a:spcPts val="0"/>
              </a:spcAft>
              <a:buNone/>
              <a:defRPr>
                <a:solidFill>
                  <a:srgbClr val="000000"/>
                </a:solidFill>
              </a:defRPr>
            </a:lvl7pPr>
            <a:lvl8pPr lvl="7" rtl="0">
              <a:spcBef>
                <a:spcPts val="1000"/>
              </a:spcBef>
              <a:spcAft>
                <a:spcPts val="0"/>
              </a:spcAft>
              <a:buNone/>
              <a:defRPr>
                <a:solidFill>
                  <a:srgbClr val="000000"/>
                </a:solidFill>
              </a:defRPr>
            </a:lvl8pPr>
            <a:lvl9pPr lvl="8" rtl="0">
              <a:spcBef>
                <a:spcPts val="1000"/>
              </a:spcBef>
              <a:spcAft>
                <a:spcPts val="1000"/>
              </a:spcAft>
              <a:buNone/>
              <a:defRPr>
                <a:solidFill>
                  <a:srgbClr val="000000"/>
                </a:solidFill>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60" name="Google Shape;60;p1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idx="12" type="sldNum"/>
          </p:nvPr>
        </p:nvSpPr>
        <p:spPr>
          <a:xfrm>
            <a:off x="8556784" y="4749851"/>
            <a:ext cx="548700" cy="393900"/>
          </a:xfrm>
          <a:prstGeom prst="rect">
            <a:avLst/>
          </a:prstGeom>
        </p:spPr>
        <p:txBody>
          <a:bodyPr anchorCtr="0" anchor="t" bIns="0" lIns="0" spcFirstLastPara="1" rIns="0" wrap="square" tIns="0">
            <a:noAutofit/>
          </a:bodyPr>
          <a:lstStyle>
            <a:lvl1pPr lvl="0" rtl="0" algn="r">
              <a:buNone/>
              <a:defRPr sz="1200">
                <a:solidFill>
                  <a:schemeClr val="dk2"/>
                </a:solidFill>
                <a:latin typeface="Montserrat"/>
                <a:ea typeface="Montserrat"/>
                <a:cs typeface="Montserrat"/>
                <a:sym typeface="Montserrat"/>
              </a:defRPr>
            </a:lvl1pPr>
            <a:lvl2pPr lvl="1" rtl="0" algn="r">
              <a:buNone/>
              <a:defRPr sz="1200">
                <a:solidFill>
                  <a:schemeClr val="dk2"/>
                </a:solidFill>
                <a:latin typeface="Montserrat"/>
                <a:ea typeface="Montserrat"/>
                <a:cs typeface="Montserrat"/>
                <a:sym typeface="Montserrat"/>
              </a:defRPr>
            </a:lvl2pPr>
            <a:lvl3pPr lvl="2" rtl="0" algn="r">
              <a:buNone/>
              <a:defRPr sz="1200">
                <a:solidFill>
                  <a:schemeClr val="dk2"/>
                </a:solidFill>
                <a:latin typeface="Montserrat"/>
                <a:ea typeface="Montserrat"/>
                <a:cs typeface="Montserrat"/>
                <a:sym typeface="Montserrat"/>
              </a:defRPr>
            </a:lvl3pPr>
            <a:lvl4pPr lvl="3" rtl="0" algn="r">
              <a:buNone/>
              <a:defRPr sz="1200">
                <a:solidFill>
                  <a:schemeClr val="dk2"/>
                </a:solidFill>
                <a:latin typeface="Montserrat"/>
                <a:ea typeface="Montserrat"/>
                <a:cs typeface="Montserrat"/>
                <a:sym typeface="Montserrat"/>
              </a:defRPr>
            </a:lvl4pPr>
            <a:lvl5pPr lvl="4" rtl="0" algn="r">
              <a:buNone/>
              <a:defRPr sz="1200">
                <a:solidFill>
                  <a:schemeClr val="dk2"/>
                </a:solidFill>
                <a:latin typeface="Montserrat"/>
                <a:ea typeface="Montserrat"/>
                <a:cs typeface="Montserrat"/>
                <a:sym typeface="Montserrat"/>
              </a:defRPr>
            </a:lvl5pPr>
            <a:lvl6pPr lvl="5" rtl="0" algn="r">
              <a:buNone/>
              <a:defRPr sz="1200">
                <a:solidFill>
                  <a:schemeClr val="dk2"/>
                </a:solidFill>
                <a:latin typeface="Montserrat"/>
                <a:ea typeface="Montserrat"/>
                <a:cs typeface="Montserrat"/>
                <a:sym typeface="Montserrat"/>
              </a:defRPr>
            </a:lvl6pPr>
            <a:lvl7pPr lvl="6" rtl="0" algn="r">
              <a:buNone/>
              <a:defRPr sz="1200">
                <a:solidFill>
                  <a:schemeClr val="dk2"/>
                </a:solidFill>
                <a:latin typeface="Montserrat"/>
                <a:ea typeface="Montserrat"/>
                <a:cs typeface="Montserrat"/>
                <a:sym typeface="Montserrat"/>
              </a:defRPr>
            </a:lvl7pPr>
            <a:lvl8pPr lvl="7" rtl="0" algn="r">
              <a:buNone/>
              <a:defRPr sz="1200">
                <a:solidFill>
                  <a:schemeClr val="dk2"/>
                </a:solidFill>
                <a:latin typeface="Montserrat"/>
                <a:ea typeface="Montserrat"/>
                <a:cs typeface="Montserrat"/>
                <a:sym typeface="Montserrat"/>
              </a:defRPr>
            </a:lvl8pPr>
            <a:lvl9pPr lvl="8" rtl="0" algn="r">
              <a:buNone/>
              <a:defRPr sz="12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62" name="Shape 62"/>
        <p:cNvGrpSpPr/>
        <p:nvPr/>
      </p:nvGrpSpPr>
      <p:grpSpPr>
        <a:xfrm>
          <a:off x="0" y="0"/>
          <a:ext cx="0" cy="0"/>
          <a:chOff x="0" y="0"/>
          <a:chExt cx="0" cy="0"/>
        </a:xfrm>
      </p:grpSpPr>
      <p:sp>
        <p:nvSpPr>
          <p:cNvPr id="63" name="Google Shape;63;p15"/>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000"/>
              <a:buFont typeface="Montserrat SemiBold"/>
              <a:buNone/>
              <a:defRPr b="0" sz="3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3600"/>
              <a:buNone/>
              <a:defRPr sz="3600">
                <a:solidFill>
                  <a:srgbClr val="4B3241"/>
                </a:solidFill>
              </a:defRPr>
            </a:lvl2pPr>
            <a:lvl3pPr lvl="2" rtl="0" algn="ctr">
              <a:spcBef>
                <a:spcPts val="0"/>
              </a:spcBef>
              <a:spcAft>
                <a:spcPts val="0"/>
              </a:spcAft>
              <a:buClr>
                <a:srgbClr val="4B3241"/>
              </a:buClr>
              <a:buSzPts val="3600"/>
              <a:buNone/>
              <a:defRPr sz="3600">
                <a:solidFill>
                  <a:srgbClr val="4B3241"/>
                </a:solidFill>
              </a:defRPr>
            </a:lvl3pPr>
            <a:lvl4pPr lvl="3" rtl="0" algn="ctr">
              <a:spcBef>
                <a:spcPts val="0"/>
              </a:spcBef>
              <a:spcAft>
                <a:spcPts val="0"/>
              </a:spcAft>
              <a:buClr>
                <a:srgbClr val="4B3241"/>
              </a:buClr>
              <a:buSzPts val="3600"/>
              <a:buNone/>
              <a:defRPr sz="3600">
                <a:solidFill>
                  <a:srgbClr val="4B3241"/>
                </a:solidFill>
              </a:defRPr>
            </a:lvl4pPr>
            <a:lvl5pPr lvl="4" rtl="0" algn="ctr">
              <a:spcBef>
                <a:spcPts val="0"/>
              </a:spcBef>
              <a:spcAft>
                <a:spcPts val="0"/>
              </a:spcAft>
              <a:buClr>
                <a:srgbClr val="4B3241"/>
              </a:buClr>
              <a:buSzPts val="3600"/>
              <a:buNone/>
              <a:defRPr sz="3600">
                <a:solidFill>
                  <a:srgbClr val="4B3241"/>
                </a:solidFill>
              </a:defRPr>
            </a:lvl5pPr>
            <a:lvl6pPr lvl="5" rtl="0" algn="ctr">
              <a:spcBef>
                <a:spcPts val="0"/>
              </a:spcBef>
              <a:spcAft>
                <a:spcPts val="0"/>
              </a:spcAft>
              <a:buClr>
                <a:srgbClr val="4B3241"/>
              </a:buClr>
              <a:buSzPts val="3600"/>
              <a:buNone/>
              <a:defRPr sz="3600">
                <a:solidFill>
                  <a:srgbClr val="4B3241"/>
                </a:solidFill>
              </a:defRPr>
            </a:lvl6pPr>
            <a:lvl7pPr lvl="6" rtl="0" algn="ctr">
              <a:spcBef>
                <a:spcPts val="0"/>
              </a:spcBef>
              <a:spcAft>
                <a:spcPts val="0"/>
              </a:spcAft>
              <a:buClr>
                <a:srgbClr val="4B3241"/>
              </a:buClr>
              <a:buSzPts val="3600"/>
              <a:buNone/>
              <a:defRPr sz="3600">
                <a:solidFill>
                  <a:srgbClr val="4B3241"/>
                </a:solidFill>
              </a:defRPr>
            </a:lvl7pPr>
            <a:lvl8pPr lvl="7" rtl="0" algn="ctr">
              <a:spcBef>
                <a:spcPts val="0"/>
              </a:spcBef>
              <a:spcAft>
                <a:spcPts val="0"/>
              </a:spcAft>
              <a:buClr>
                <a:srgbClr val="4B3241"/>
              </a:buClr>
              <a:buSzPts val="3600"/>
              <a:buNone/>
              <a:defRPr sz="3600">
                <a:solidFill>
                  <a:srgbClr val="4B3241"/>
                </a:solidFill>
              </a:defRPr>
            </a:lvl8pPr>
            <a:lvl9pPr lvl="8" rtl="0" algn="ctr">
              <a:spcBef>
                <a:spcPts val="0"/>
              </a:spcBef>
              <a:spcAft>
                <a:spcPts val="0"/>
              </a:spcAft>
              <a:buClr>
                <a:srgbClr val="4B3241"/>
              </a:buClr>
              <a:buSzPts val="3600"/>
              <a:buNone/>
              <a:defRPr sz="3600">
                <a:solidFill>
                  <a:srgbClr val="4B3241"/>
                </a:solidFill>
              </a:defRPr>
            </a:lvl9pPr>
          </a:lstStyle>
          <a:p/>
        </p:txBody>
      </p:sp>
      <p:sp>
        <p:nvSpPr>
          <p:cNvPr id="64" name="Google Shape;64;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65" name="Google Shape;65;p1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16"/>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 name="Google Shape;68;p16"/>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sz="1400"/>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69" name="Google Shape;69;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 name="Shape 70"/>
        <p:cNvGrpSpPr/>
        <p:nvPr/>
      </p:nvGrpSpPr>
      <p:grpSpPr>
        <a:xfrm>
          <a:off x="0" y="0"/>
          <a:ext cx="0" cy="0"/>
          <a:chOff x="0" y="0"/>
          <a:chExt cx="0" cy="0"/>
        </a:xfrm>
      </p:grpSpPr>
      <p:sp>
        <p:nvSpPr>
          <p:cNvPr id="71" name="Google Shape;71;p17"/>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7"/>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3" name="Google Shape;73;p17"/>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4" name="Google Shape;74;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7"/>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18"/>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79" name="Shape 79"/>
        <p:cNvGrpSpPr/>
        <p:nvPr/>
      </p:nvGrpSpPr>
      <p:grpSpPr>
        <a:xfrm>
          <a:off x="0" y="0"/>
          <a:ext cx="0" cy="0"/>
          <a:chOff x="0" y="0"/>
          <a:chExt cx="0" cy="0"/>
        </a:xfrm>
      </p:grpSpPr>
      <p:sp>
        <p:nvSpPr>
          <p:cNvPr id="80" name="Google Shape;80;p19"/>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1" name="Google Shape;81;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2" name="Google Shape;82;p19"/>
          <p:cNvSpPr txBox="1"/>
          <p:nvPr>
            <p:ph idx="1"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3" name="Google Shape;83;p19"/>
          <p:cNvSpPr txBox="1"/>
          <p:nvPr>
            <p:ph idx="2"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4" name="Google Shape;84;p19"/>
          <p:cNvSpPr txBox="1"/>
          <p:nvPr>
            <p:ph idx="3"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5" name="Google Shape;85;p19"/>
          <p:cNvSpPr txBox="1"/>
          <p:nvPr>
            <p:ph idx="4"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6" name="Google Shape;86;p19"/>
          <p:cNvSpPr txBox="1"/>
          <p:nvPr>
            <p:ph idx="5"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7" name="Google Shape;87;p19"/>
          <p:cNvSpPr txBox="1"/>
          <p:nvPr>
            <p:ph idx="6"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88" name="Shape 88"/>
        <p:cNvGrpSpPr/>
        <p:nvPr/>
      </p:nvGrpSpPr>
      <p:grpSpPr>
        <a:xfrm>
          <a:off x="0" y="0"/>
          <a:ext cx="0" cy="0"/>
          <a:chOff x="0" y="0"/>
          <a:chExt cx="0" cy="0"/>
        </a:xfrm>
      </p:grpSpPr>
      <p:sp>
        <p:nvSpPr>
          <p:cNvPr id="89" name="Google Shape;89;p20"/>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20"/>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1" name="Google Shape;91;p20"/>
          <p:cNvSpPr txBox="1"/>
          <p:nvPr>
            <p:ph idx="2" type="subTitle"/>
          </p:nvPr>
        </p:nvSpPr>
        <p:spPr>
          <a:xfrm>
            <a:off x="5555725" y="267120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2" name="Google Shape;92;p20"/>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3" name="Google Shape;93;p20"/>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4" name="Google Shape;94;p20"/>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5" name="Google Shape;95;p20"/>
          <p:cNvSpPr txBox="1"/>
          <p:nvPr>
            <p:ph idx="6" type="subTitle"/>
          </p:nvPr>
        </p:nvSpPr>
        <p:spPr>
          <a:xfrm>
            <a:off x="5555725" y="3177725"/>
            <a:ext cx="3129300" cy="3945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6" name="Google Shape;96;p20"/>
          <p:cNvSpPr txBox="1"/>
          <p:nvPr>
            <p:ph idx="7" type="subTitle"/>
          </p:nvPr>
        </p:nvSpPr>
        <p:spPr>
          <a:xfrm>
            <a:off x="5555725" y="3684250"/>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7" name="Google Shape;97;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98" name="Shape 98"/>
        <p:cNvGrpSpPr/>
        <p:nvPr/>
      </p:nvGrpSpPr>
      <p:grpSpPr>
        <a:xfrm>
          <a:off x="0" y="0"/>
          <a:ext cx="0" cy="0"/>
          <a:chOff x="0" y="0"/>
          <a:chExt cx="0" cy="0"/>
        </a:xfrm>
      </p:grpSpPr>
      <p:sp>
        <p:nvSpPr>
          <p:cNvPr id="99" name="Google Shape;99;p21"/>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0" name="Google Shape;100;p21"/>
          <p:cNvSpPr txBox="1"/>
          <p:nvPr>
            <p:ph idx="1" type="subTitle"/>
          </p:nvPr>
        </p:nvSpPr>
        <p:spPr>
          <a:xfrm>
            <a:off x="458975" y="1438150"/>
            <a:ext cx="3128400" cy="4533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1" name="Google Shape;101;p21"/>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2" name="Google Shape;102;p21"/>
          <p:cNvSpPr txBox="1"/>
          <p:nvPr>
            <p:ph idx="3" type="subTitle"/>
          </p:nvPr>
        </p:nvSpPr>
        <p:spPr>
          <a:xfrm>
            <a:off x="4734000" y="1438150"/>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3" name="Google Shape;103;p21"/>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4" name="Google Shape;104;p21"/>
          <p:cNvSpPr txBox="1"/>
          <p:nvPr>
            <p:ph idx="5" type="subTitle"/>
          </p:nvPr>
        </p:nvSpPr>
        <p:spPr>
          <a:xfrm>
            <a:off x="458975" y="2952375"/>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5" name="Google Shape;105;p21"/>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6" name="Google Shape;106;p21"/>
          <p:cNvSpPr txBox="1"/>
          <p:nvPr>
            <p:ph idx="7" type="subTitle"/>
          </p:nvPr>
        </p:nvSpPr>
        <p:spPr>
          <a:xfrm>
            <a:off x="4734000" y="2952375"/>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7" name="Google Shape;107;p21"/>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8" name="Google Shape;108;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9" name="Shape 109"/>
        <p:cNvGrpSpPr/>
        <p:nvPr/>
      </p:nvGrpSpPr>
      <p:grpSpPr>
        <a:xfrm>
          <a:off x="0" y="0"/>
          <a:ext cx="0" cy="0"/>
          <a:chOff x="0" y="0"/>
          <a:chExt cx="0" cy="0"/>
        </a:xfrm>
      </p:grpSpPr>
      <p:sp>
        <p:nvSpPr>
          <p:cNvPr id="110" name="Google Shape;110;p22"/>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1" name="Google Shape;111;p22"/>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12" name="Google Shape;112;p2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3" name="Shape 113"/>
        <p:cNvGrpSpPr/>
        <p:nvPr/>
      </p:nvGrpSpPr>
      <p:grpSpPr>
        <a:xfrm>
          <a:off x="0" y="0"/>
          <a:ext cx="0" cy="0"/>
          <a:chOff x="0" y="0"/>
          <a:chExt cx="0" cy="0"/>
        </a:xfrm>
      </p:grpSpPr>
      <p:sp>
        <p:nvSpPr>
          <p:cNvPr id="114" name="Google Shape;114;p23"/>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600"/>
              <a:buFont typeface="Montserrat SemiBold"/>
              <a:buNone/>
              <a:defRPr b="0" i="1" sz="36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9pPr>
          </a:lstStyle>
          <a:p/>
        </p:txBody>
      </p:sp>
      <p:sp>
        <p:nvSpPr>
          <p:cNvPr id="115" name="Google Shape;115;p23"/>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1000"/>
              </a:spcBef>
              <a:spcAft>
                <a:spcPts val="0"/>
              </a:spcAft>
              <a:buNone/>
              <a:defRPr>
                <a:solidFill>
                  <a:srgbClr val="4B3241"/>
                </a:solidFill>
              </a:defRPr>
            </a:lvl3pPr>
            <a:lvl4pPr lvl="3" rtl="0">
              <a:spcBef>
                <a:spcPts val="1000"/>
              </a:spcBef>
              <a:spcAft>
                <a:spcPts val="0"/>
              </a:spcAft>
              <a:buNone/>
              <a:defRPr>
                <a:solidFill>
                  <a:srgbClr val="4B3241"/>
                </a:solidFill>
              </a:defRPr>
            </a:lvl4pPr>
            <a:lvl5pPr lvl="4" rtl="0">
              <a:spcBef>
                <a:spcPts val="1000"/>
              </a:spcBef>
              <a:spcAft>
                <a:spcPts val="0"/>
              </a:spcAft>
              <a:buNone/>
              <a:defRPr>
                <a:solidFill>
                  <a:srgbClr val="4B3241"/>
                </a:solidFill>
              </a:defRPr>
            </a:lvl5pPr>
            <a:lvl6pPr lvl="5" rtl="0">
              <a:spcBef>
                <a:spcPts val="1000"/>
              </a:spcBef>
              <a:spcAft>
                <a:spcPts val="0"/>
              </a:spcAft>
              <a:buNone/>
              <a:defRPr>
                <a:solidFill>
                  <a:srgbClr val="4B3241"/>
                </a:solidFill>
              </a:defRPr>
            </a:lvl6pPr>
            <a:lvl7pPr lvl="6" rtl="0">
              <a:spcBef>
                <a:spcPts val="1000"/>
              </a:spcBef>
              <a:spcAft>
                <a:spcPts val="0"/>
              </a:spcAft>
              <a:buNone/>
              <a:defRPr>
                <a:solidFill>
                  <a:srgbClr val="4B3241"/>
                </a:solidFill>
              </a:defRPr>
            </a:lvl7pPr>
            <a:lvl8pPr lvl="7" rtl="0">
              <a:spcBef>
                <a:spcPts val="1000"/>
              </a:spcBef>
              <a:spcAft>
                <a:spcPts val="0"/>
              </a:spcAft>
              <a:buNone/>
              <a:defRPr>
                <a:solidFill>
                  <a:srgbClr val="4B3241"/>
                </a:solidFill>
              </a:defRPr>
            </a:lvl8pPr>
            <a:lvl9pPr lvl="8" rtl="0">
              <a:spcBef>
                <a:spcPts val="1000"/>
              </a:spcBef>
              <a:spcAft>
                <a:spcPts val="1000"/>
              </a:spcAft>
              <a:buNone/>
              <a:defRPr>
                <a:solidFill>
                  <a:srgbClr val="4B3241"/>
                </a:solidFill>
              </a:defRPr>
            </a:lvl9pPr>
          </a:lstStyle>
          <a:p/>
        </p:txBody>
      </p:sp>
      <p:pic>
        <p:nvPicPr>
          <p:cNvPr id="116" name="Google Shape;116;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
        <p:nvSpPr>
          <p:cNvPr id="117" name="Google Shape;117;p23"/>
          <p:cNvSpPr txBox="1"/>
          <p:nvPr>
            <p:ph idx="12" type="sldNum"/>
          </p:nvPr>
        </p:nvSpPr>
        <p:spPr>
          <a:xfrm>
            <a:off x="8556784" y="4749851"/>
            <a:ext cx="548700" cy="393900"/>
          </a:xfrm>
          <a:prstGeom prst="rect">
            <a:avLst/>
          </a:prstGeom>
        </p:spPr>
        <p:txBody>
          <a:bodyPr anchorCtr="0" anchor="t" bIns="0" lIns="0" spcFirstLastPara="1" rIns="0" wrap="square" tIns="0">
            <a:noAutofit/>
          </a:bodyPr>
          <a:lstStyle>
            <a:lvl1pPr lvl="0" rtl="0" algn="r">
              <a:buNone/>
              <a:defRPr sz="1200">
                <a:solidFill>
                  <a:schemeClr val="dk2"/>
                </a:solidFill>
                <a:latin typeface="Montserrat"/>
                <a:ea typeface="Montserrat"/>
                <a:cs typeface="Montserrat"/>
                <a:sym typeface="Montserrat"/>
              </a:defRPr>
            </a:lvl1pPr>
            <a:lvl2pPr lvl="1" rtl="0" algn="r">
              <a:buNone/>
              <a:defRPr sz="1200">
                <a:solidFill>
                  <a:schemeClr val="dk2"/>
                </a:solidFill>
                <a:latin typeface="Montserrat"/>
                <a:ea typeface="Montserrat"/>
                <a:cs typeface="Montserrat"/>
                <a:sym typeface="Montserrat"/>
              </a:defRPr>
            </a:lvl2pPr>
            <a:lvl3pPr lvl="2" rtl="0" algn="r">
              <a:buNone/>
              <a:defRPr sz="1200">
                <a:solidFill>
                  <a:schemeClr val="dk2"/>
                </a:solidFill>
                <a:latin typeface="Montserrat"/>
                <a:ea typeface="Montserrat"/>
                <a:cs typeface="Montserrat"/>
                <a:sym typeface="Montserrat"/>
              </a:defRPr>
            </a:lvl3pPr>
            <a:lvl4pPr lvl="3" rtl="0" algn="r">
              <a:buNone/>
              <a:defRPr sz="1200">
                <a:solidFill>
                  <a:schemeClr val="dk2"/>
                </a:solidFill>
                <a:latin typeface="Montserrat"/>
                <a:ea typeface="Montserrat"/>
                <a:cs typeface="Montserrat"/>
                <a:sym typeface="Montserrat"/>
              </a:defRPr>
            </a:lvl4pPr>
            <a:lvl5pPr lvl="4" rtl="0" algn="r">
              <a:buNone/>
              <a:defRPr sz="1200">
                <a:solidFill>
                  <a:schemeClr val="dk2"/>
                </a:solidFill>
                <a:latin typeface="Montserrat"/>
                <a:ea typeface="Montserrat"/>
                <a:cs typeface="Montserrat"/>
                <a:sym typeface="Montserrat"/>
              </a:defRPr>
            </a:lvl5pPr>
            <a:lvl6pPr lvl="5" rtl="0" algn="r">
              <a:buNone/>
              <a:defRPr sz="1200">
                <a:solidFill>
                  <a:schemeClr val="dk2"/>
                </a:solidFill>
                <a:latin typeface="Montserrat"/>
                <a:ea typeface="Montserrat"/>
                <a:cs typeface="Montserrat"/>
                <a:sym typeface="Montserrat"/>
              </a:defRPr>
            </a:lvl6pPr>
            <a:lvl7pPr lvl="6" rtl="0" algn="r">
              <a:buNone/>
              <a:defRPr sz="1200">
                <a:solidFill>
                  <a:schemeClr val="dk2"/>
                </a:solidFill>
                <a:latin typeface="Montserrat"/>
                <a:ea typeface="Montserrat"/>
                <a:cs typeface="Montserrat"/>
                <a:sym typeface="Montserrat"/>
              </a:defRPr>
            </a:lvl7pPr>
            <a:lvl8pPr lvl="7" rtl="0" algn="r">
              <a:buNone/>
              <a:defRPr sz="1200">
                <a:solidFill>
                  <a:schemeClr val="dk2"/>
                </a:solidFill>
                <a:latin typeface="Montserrat"/>
                <a:ea typeface="Montserrat"/>
                <a:cs typeface="Montserrat"/>
                <a:sym typeface="Montserrat"/>
              </a:defRPr>
            </a:lvl8pPr>
            <a:lvl9pPr lvl="8" rtl="0" algn="r">
              <a:buNone/>
              <a:defRPr sz="12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8" name="Shape 118"/>
        <p:cNvGrpSpPr/>
        <p:nvPr/>
      </p:nvGrpSpPr>
      <p:grpSpPr>
        <a:xfrm>
          <a:off x="0" y="0"/>
          <a:ext cx="0" cy="0"/>
          <a:chOff x="0" y="0"/>
          <a:chExt cx="0" cy="0"/>
        </a:xfrm>
      </p:grpSpPr>
      <p:sp>
        <p:nvSpPr>
          <p:cNvPr id="119" name="Google Shape;119;p24"/>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
        <p:nvSpPr>
          <p:cNvPr id="120" name="Google Shape;120;p24"/>
          <p:cNvSpPr txBox="1"/>
          <p:nvPr>
            <p:ph idx="12" type="sldNum"/>
          </p:nvPr>
        </p:nvSpPr>
        <p:spPr>
          <a:xfrm>
            <a:off x="8556784" y="4749851"/>
            <a:ext cx="548700" cy="393900"/>
          </a:xfrm>
          <a:prstGeom prst="rect">
            <a:avLst/>
          </a:prstGeom>
        </p:spPr>
        <p:txBody>
          <a:bodyPr anchorCtr="0" anchor="t" bIns="0" lIns="0" spcFirstLastPara="1" rIns="0" wrap="square" tIns="0">
            <a:noAutofit/>
          </a:bodyPr>
          <a:lstStyle>
            <a:lvl1pPr lvl="0" rtl="0" algn="r">
              <a:buNone/>
              <a:defRPr sz="1200">
                <a:solidFill>
                  <a:schemeClr val="dk2"/>
                </a:solidFill>
                <a:latin typeface="Montserrat"/>
                <a:ea typeface="Montserrat"/>
                <a:cs typeface="Montserrat"/>
                <a:sym typeface="Montserrat"/>
              </a:defRPr>
            </a:lvl1pPr>
            <a:lvl2pPr lvl="1" rtl="0" algn="r">
              <a:buNone/>
              <a:defRPr sz="1200">
                <a:solidFill>
                  <a:schemeClr val="dk2"/>
                </a:solidFill>
                <a:latin typeface="Montserrat"/>
                <a:ea typeface="Montserrat"/>
                <a:cs typeface="Montserrat"/>
                <a:sym typeface="Montserrat"/>
              </a:defRPr>
            </a:lvl2pPr>
            <a:lvl3pPr lvl="2" rtl="0" algn="r">
              <a:buNone/>
              <a:defRPr sz="1200">
                <a:solidFill>
                  <a:schemeClr val="dk2"/>
                </a:solidFill>
                <a:latin typeface="Montserrat"/>
                <a:ea typeface="Montserrat"/>
                <a:cs typeface="Montserrat"/>
                <a:sym typeface="Montserrat"/>
              </a:defRPr>
            </a:lvl3pPr>
            <a:lvl4pPr lvl="3" rtl="0" algn="r">
              <a:buNone/>
              <a:defRPr sz="1200">
                <a:solidFill>
                  <a:schemeClr val="dk2"/>
                </a:solidFill>
                <a:latin typeface="Montserrat"/>
                <a:ea typeface="Montserrat"/>
                <a:cs typeface="Montserrat"/>
                <a:sym typeface="Montserrat"/>
              </a:defRPr>
            </a:lvl4pPr>
            <a:lvl5pPr lvl="4" rtl="0" algn="r">
              <a:buNone/>
              <a:defRPr sz="1200">
                <a:solidFill>
                  <a:schemeClr val="dk2"/>
                </a:solidFill>
                <a:latin typeface="Montserrat"/>
                <a:ea typeface="Montserrat"/>
                <a:cs typeface="Montserrat"/>
                <a:sym typeface="Montserrat"/>
              </a:defRPr>
            </a:lvl5pPr>
            <a:lvl6pPr lvl="5" rtl="0" algn="r">
              <a:buNone/>
              <a:defRPr sz="1200">
                <a:solidFill>
                  <a:schemeClr val="dk2"/>
                </a:solidFill>
                <a:latin typeface="Montserrat"/>
                <a:ea typeface="Montserrat"/>
                <a:cs typeface="Montserrat"/>
                <a:sym typeface="Montserrat"/>
              </a:defRPr>
            </a:lvl6pPr>
            <a:lvl7pPr lvl="6" rtl="0" algn="r">
              <a:buNone/>
              <a:defRPr sz="1200">
                <a:solidFill>
                  <a:schemeClr val="dk2"/>
                </a:solidFill>
                <a:latin typeface="Montserrat"/>
                <a:ea typeface="Montserrat"/>
                <a:cs typeface="Montserrat"/>
                <a:sym typeface="Montserrat"/>
              </a:defRPr>
            </a:lvl7pPr>
            <a:lvl8pPr lvl="7" rtl="0" algn="r">
              <a:buNone/>
              <a:defRPr sz="1200">
                <a:solidFill>
                  <a:schemeClr val="dk2"/>
                </a:solidFill>
                <a:latin typeface="Montserrat"/>
                <a:ea typeface="Montserrat"/>
                <a:cs typeface="Montserrat"/>
                <a:sym typeface="Montserrat"/>
              </a:defRPr>
            </a:lvl8pPr>
            <a:lvl9pPr lvl="8" rtl="0" algn="r">
              <a:buNone/>
              <a:defRPr sz="12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1" name="Shape 121"/>
        <p:cNvGrpSpPr/>
        <p:nvPr/>
      </p:nvGrpSpPr>
      <p:grpSpPr>
        <a:xfrm>
          <a:off x="0" y="0"/>
          <a:ext cx="0" cy="0"/>
          <a:chOff x="0" y="0"/>
          <a:chExt cx="0" cy="0"/>
        </a:xfrm>
      </p:grpSpPr>
      <p:sp>
        <p:nvSpPr>
          <p:cNvPr id="122" name="Google Shape;122;p2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 point">
    <p:bg>
      <p:bgPr>
        <a:solidFill>
          <a:schemeClr val="dk1"/>
        </a:solidFill>
      </p:bgPr>
    </p:bg>
    <p:spTree>
      <p:nvGrpSpPr>
        <p:cNvPr id="123" name="Shape 123"/>
        <p:cNvGrpSpPr/>
        <p:nvPr/>
      </p:nvGrpSpPr>
      <p:grpSpPr>
        <a:xfrm>
          <a:off x="0" y="0"/>
          <a:ext cx="0" cy="0"/>
          <a:chOff x="0" y="0"/>
          <a:chExt cx="0" cy="0"/>
        </a:xfrm>
      </p:grpSpPr>
      <p:sp>
        <p:nvSpPr>
          <p:cNvPr id="124" name="Google Shape;124;p26"/>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5400"/>
              <a:buFont typeface="Montserrat SemiBold"/>
              <a:buNone/>
              <a:defRPr b="0" i="1" sz="36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2pPr>
            <a:lvl3pPr lvl="2"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3pPr>
            <a:lvl4pPr lvl="3"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4pPr>
            <a:lvl5pPr lvl="4"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5pPr>
            <a:lvl6pPr lvl="5"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6pPr>
            <a:lvl7pPr lvl="6"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7pPr>
            <a:lvl8pPr lvl="7"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8pPr>
            <a:lvl9pPr lvl="8"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9pPr>
          </a:lstStyle>
          <a:p/>
        </p:txBody>
      </p:sp>
      <p:sp>
        <p:nvSpPr>
          <p:cNvPr id="125" name="Google Shape;125;p26"/>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rtl="0" algn="l">
              <a:lnSpc>
                <a:spcPct val="140000"/>
              </a:lnSpc>
              <a:spcBef>
                <a:spcPts val="1000"/>
              </a:spcBef>
              <a:spcAft>
                <a:spcPts val="0"/>
              </a:spcAft>
              <a:buSzPts val="24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2400"/>
              <a:buNone/>
              <a:defRPr/>
            </a:lvl2pPr>
            <a:lvl3pPr lvl="2" rtl="0" algn="l">
              <a:lnSpc>
                <a:spcPct val="130000"/>
              </a:lnSpc>
              <a:spcBef>
                <a:spcPts val="1000"/>
              </a:spcBef>
              <a:spcAft>
                <a:spcPts val="0"/>
              </a:spcAft>
              <a:buSzPts val="2100"/>
              <a:buNone/>
              <a:defRPr/>
            </a:lvl3pPr>
            <a:lvl4pPr lvl="3" rtl="0" algn="l">
              <a:lnSpc>
                <a:spcPct val="130000"/>
              </a:lnSpc>
              <a:spcBef>
                <a:spcPts val="1000"/>
              </a:spcBef>
              <a:spcAft>
                <a:spcPts val="0"/>
              </a:spcAft>
              <a:buSzPts val="2100"/>
              <a:buNone/>
              <a:defRPr/>
            </a:lvl4pPr>
            <a:lvl5pPr lvl="4" rtl="0" algn="l">
              <a:lnSpc>
                <a:spcPct val="130000"/>
              </a:lnSpc>
              <a:spcBef>
                <a:spcPts val="1000"/>
              </a:spcBef>
              <a:spcAft>
                <a:spcPts val="0"/>
              </a:spcAft>
              <a:buSzPts val="1800"/>
              <a:buNone/>
              <a:defRPr/>
            </a:lvl5pPr>
            <a:lvl6pPr lvl="5" rtl="0" algn="l">
              <a:lnSpc>
                <a:spcPct val="130000"/>
              </a:lnSpc>
              <a:spcBef>
                <a:spcPts val="1000"/>
              </a:spcBef>
              <a:spcAft>
                <a:spcPts val="0"/>
              </a:spcAft>
              <a:buSzPts val="1800"/>
              <a:buNone/>
              <a:defRPr/>
            </a:lvl6pPr>
            <a:lvl7pPr lvl="6" rtl="0" algn="l">
              <a:lnSpc>
                <a:spcPct val="130000"/>
              </a:lnSpc>
              <a:spcBef>
                <a:spcPts val="1000"/>
              </a:spcBef>
              <a:spcAft>
                <a:spcPts val="0"/>
              </a:spcAft>
              <a:buSzPts val="1500"/>
              <a:buNone/>
              <a:defRPr/>
            </a:lvl7pPr>
            <a:lvl8pPr lvl="7" rtl="0" algn="l">
              <a:lnSpc>
                <a:spcPct val="130000"/>
              </a:lnSpc>
              <a:spcBef>
                <a:spcPts val="1000"/>
              </a:spcBef>
              <a:spcAft>
                <a:spcPts val="0"/>
              </a:spcAft>
              <a:buSzPts val="1500"/>
              <a:buNone/>
              <a:defRPr/>
            </a:lvl8pPr>
            <a:lvl9pPr lvl="8" rtl="0" algn="l">
              <a:lnSpc>
                <a:spcPct val="130000"/>
              </a:lnSpc>
              <a:spcBef>
                <a:spcPts val="1000"/>
              </a:spcBef>
              <a:spcAft>
                <a:spcPts val="1000"/>
              </a:spcAft>
              <a:buSzPts val="1200"/>
              <a:buNone/>
              <a:defRPr/>
            </a:lvl9pPr>
          </a:lstStyle>
          <a:p/>
        </p:txBody>
      </p:sp>
      <p:pic>
        <p:nvPicPr>
          <p:cNvPr id="126" name="Google Shape;126;p26"/>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
        <p:nvSpPr>
          <p:cNvPr id="127" name="Google Shape;127;p26"/>
          <p:cNvSpPr txBox="1"/>
          <p:nvPr>
            <p:ph idx="12" type="sldNum"/>
          </p:nvPr>
        </p:nvSpPr>
        <p:spPr>
          <a:xfrm>
            <a:off x="8556784" y="4749851"/>
            <a:ext cx="548700" cy="393900"/>
          </a:xfrm>
          <a:prstGeom prst="rect">
            <a:avLst/>
          </a:prstGeom>
        </p:spPr>
        <p:txBody>
          <a:bodyPr anchorCtr="0" anchor="t" bIns="0" lIns="0" spcFirstLastPara="1" rIns="0" wrap="square" tIns="0">
            <a:noAutofit/>
          </a:bodyPr>
          <a:lstStyle>
            <a:lvl1pPr lvl="0" rtl="0" algn="r">
              <a:buNone/>
              <a:defRPr sz="1200">
                <a:solidFill>
                  <a:schemeClr val="dk2"/>
                </a:solidFill>
                <a:latin typeface="Montserrat"/>
                <a:ea typeface="Montserrat"/>
                <a:cs typeface="Montserrat"/>
                <a:sym typeface="Montserrat"/>
              </a:defRPr>
            </a:lvl1pPr>
            <a:lvl2pPr lvl="1" rtl="0" algn="r">
              <a:buNone/>
              <a:defRPr sz="1200">
                <a:solidFill>
                  <a:schemeClr val="dk2"/>
                </a:solidFill>
                <a:latin typeface="Montserrat"/>
                <a:ea typeface="Montserrat"/>
                <a:cs typeface="Montserrat"/>
                <a:sym typeface="Montserrat"/>
              </a:defRPr>
            </a:lvl2pPr>
            <a:lvl3pPr lvl="2" rtl="0" algn="r">
              <a:buNone/>
              <a:defRPr sz="1200">
                <a:solidFill>
                  <a:schemeClr val="dk2"/>
                </a:solidFill>
                <a:latin typeface="Montserrat"/>
                <a:ea typeface="Montserrat"/>
                <a:cs typeface="Montserrat"/>
                <a:sym typeface="Montserrat"/>
              </a:defRPr>
            </a:lvl3pPr>
            <a:lvl4pPr lvl="3" rtl="0" algn="r">
              <a:buNone/>
              <a:defRPr sz="1200">
                <a:solidFill>
                  <a:schemeClr val="dk2"/>
                </a:solidFill>
                <a:latin typeface="Montserrat"/>
                <a:ea typeface="Montserrat"/>
                <a:cs typeface="Montserrat"/>
                <a:sym typeface="Montserrat"/>
              </a:defRPr>
            </a:lvl4pPr>
            <a:lvl5pPr lvl="4" rtl="0" algn="r">
              <a:buNone/>
              <a:defRPr sz="1200">
                <a:solidFill>
                  <a:schemeClr val="dk2"/>
                </a:solidFill>
                <a:latin typeface="Montserrat"/>
                <a:ea typeface="Montserrat"/>
                <a:cs typeface="Montserrat"/>
                <a:sym typeface="Montserrat"/>
              </a:defRPr>
            </a:lvl5pPr>
            <a:lvl6pPr lvl="5" rtl="0" algn="r">
              <a:buNone/>
              <a:defRPr sz="1200">
                <a:solidFill>
                  <a:schemeClr val="dk2"/>
                </a:solidFill>
                <a:latin typeface="Montserrat"/>
                <a:ea typeface="Montserrat"/>
                <a:cs typeface="Montserrat"/>
                <a:sym typeface="Montserrat"/>
              </a:defRPr>
            </a:lvl6pPr>
            <a:lvl7pPr lvl="6" rtl="0" algn="r">
              <a:buNone/>
              <a:defRPr sz="1200">
                <a:solidFill>
                  <a:schemeClr val="dk2"/>
                </a:solidFill>
                <a:latin typeface="Montserrat"/>
                <a:ea typeface="Montserrat"/>
                <a:cs typeface="Montserrat"/>
                <a:sym typeface="Montserrat"/>
              </a:defRPr>
            </a:lvl7pPr>
            <a:lvl8pPr lvl="7" rtl="0" algn="r">
              <a:buNone/>
              <a:defRPr sz="1200">
                <a:solidFill>
                  <a:schemeClr val="dk2"/>
                </a:solidFill>
                <a:latin typeface="Montserrat"/>
                <a:ea typeface="Montserrat"/>
                <a:cs typeface="Montserrat"/>
                <a:sym typeface="Montserrat"/>
              </a:defRPr>
            </a:lvl8pPr>
            <a:lvl9pPr lvl="8" rtl="0" algn="r">
              <a:buNone/>
              <a:defRPr sz="12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Main point_1">
    <p:bg>
      <p:bgPr>
        <a:solidFill>
          <a:schemeClr val="accent2"/>
        </a:solidFill>
      </p:bgPr>
    </p:bg>
    <p:spTree>
      <p:nvGrpSpPr>
        <p:cNvPr id="128" name="Shape 128"/>
        <p:cNvGrpSpPr/>
        <p:nvPr/>
      </p:nvGrpSpPr>
      <p:grpSpPr>
        <a:xfrm>
          <a:off x="0" y="0"/>
          <a:ext cx="0" cy="0"/>
          <a:chOff x="0" y="0"/>
          <a:chExt cx="0" cy="0"/>
        </a:xfrm>
      </p:grpSpPr>
      <p:sp>
        <p:nvSpPr>
          <p:cNvPr id="129" name="Google Shape;129;p27"/>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5400"/>
              <a:buFont typeface="Montserrat SemiBold"/>
              <a:buNone/>
              <a:defRPr b="0" i="1" sz="36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2pPr>
            <a:lvl3pPr lvl="2"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3pPr>
            <a:lvl4pPr lvl="3"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4pPr>
            <a:lvl5pPr lvl="4"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5pPr>
            <a:lvl6pPr lvl="5"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6pPr>
            <a:lvl7pPr lvl="6"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7pPr>
            <a:lvl8pPr lvl="7"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8pPr>
            <a:lvl9pPr lvl="8"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9pPr>
          </a:lstStyle>
          <a:p/>
        </p:txBody>
      </p:sp>
      <p:sp>
        <p:nvSpPr>
          <p:cNvPr id="130" name="Google Shape;130;p27"/>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rtl="0" algn="l">
              <a:lnSpc>
                <a:spcPct val="140000"/>
              </a:lnSpc>
              <a:spcBef>
                <a:spcPts val="1000"/>
              </a:spcBef>
              <a:spcAft>
                <a:spcPts val="0"/>
              </a:spcAft>
              <a:buSzPts val="24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2400"/>
              <a:buNone/>
              <a:defRPr/>
            </a:lvl2pPr>
            <a:lvl3pPr lvl="2" rtl="0" algn="l">
              <a:lnSpc>
                <a:spcPct val="130000"/>
              </a:lnSpc>
              <a:spcBef>
                <a:spcPts val="1000"/>
              </a:spcBef>
              <a:spcAft>
                <a:spcPts val="0"/>
              </a:spcAft>
              <a:buSzPts val="2100"/>
              <a:buNone/>
              <a:defRPr/>
            </a:lvl3pPr>
            <a:lvl4pPr lvl="3" rtl="0" algn="l">
              <a:lnSpc>
                <a:spcPct val="130000"/>
              </a:lnSpc>
              <a:spcBef>
                <a:spcPts val="1000"/>
              </a:spcBef>
              <a:spcAft>
                <a:spcPts val="0"/>
              </a:spcAft>
              <a:buSzPts val="2100"/>
              <a:buNone/>
              <a:defRPr/>
            </a:lvl4pPr>
            <a:lvl5pPr lvl="4" rtl="0" algn="l">
              <a:lnSpc>
                <a:spcPct val="130000"/>
              </a:lnSpc>
              <a:spcBef>
                <a:spcPts val="1000"/>
              </a:spcBef>
              <a:spcAft>
                <a:spcPts val="0"/>
              </a:spcAft>
              <a:buSzPts val="1800"/>
              <a:buNone/>
              <a:defRPr/>
            </a:lvl5pPr>
            <a:lvl6pPr lvl="5" rtl="0" algn="l">
              <a:lnSpc>
                <a:spcPct val="130000"/>
              </a:lnSpc>
              <a:spcBef>
                <a:spcPts val="1000"/>
              </a:spcBef>
              <a:spcAft>
                <a:spcPts val="0"/>
              </a:spcAft>
              <a:buSzPts val="1800"/>
              <a:buNone/>
              <a:defRPr/>
            </a:lvl6pPr>
            <a:lvl7pPr lvl="6" rtl="0" algn="l">
              <a:lnSpc>
                <a:spcPct val="130000"/>
              </a:lnSpc>
              <a:spcBef>
                <a:spcPts val="1000"/>
              </a:spcBef>
              <a:spcAft>
                <a:spcPts val="0"/>
              </a:spcAft>
              <a:buSzPts val="1500"/>
              <a:buNone/>
              <a:defRPr/>
            </a:lvl7pPr>
            <a:lvl8pPr lvl="7" rtl="0" algn="l">
              <a:lnSpc>
                <a:spcPct val="130000"/>
              </a:lnSpc>
              <a:spcBef>
                <a:spcPts val="1000"/>
              </a:spcBef>
              <a:spcAft>
                <a:spcPts val="0"/>
              </a:spcAft>
              <a:buSzPts val="1500"/>
              <a:buNone/>
              <a:defRPr/>
            </a:lvl8pPr>
            <a:lvl9pPr lvl="8" rtl="0" algn="l">
              <a:lnSpc>
                <a:spcPct val="130000"/>
              </a:lnSpc>
              <a:spcBef>
                <a:spcPts val="1000"/>
              </a:spcBef>
              <a:spcAft>
                <a:spcPts val="1000"/>
              </a:spcAft>
              <a:buSzPts val="1200"/>
              <a:buNone/>
              <a:defRPr/>
            </a:lvl9pPr>
          </a:lstStyle>
          <a:p/>
        </p:txBody>
      </p:sp>
      <p:pic>
        <p:nvPicPr>
          <p:cNvPr id="131" name="Google Shape;131;p27"/>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
        <p:nvSpPr>
          <p:cNvPr id="132" name="Google Shape;132;p27"/>
          <p:cNvSpPr txBox="1"/>
          <p:nvPr>
            <p:ph idx="12" type="sldNum"/>
          </p:nvPr>
        </p:nvSpPr>
        <p:spPr>
          <a:xfrm>
            <a:off x="8556784" y="4749851"/>
            <a:ext cx="548700" cy="393900"/>
          </a:xfrm>
          <a:prstGeom prst="rect">
            <a:avLst/>
          </a:prstGeom>
        </p:spPr>
        <p:txBody>
          <a:bodyPr anchorCtr="0" anchor="t" bIns="0" lIns="0" spcFirstLastPara="1" rIns="0" wrap="square" tIns="0">
            <a:noAutofit/>
          </a:bodyPr>
          <a:lstStyle>
            <a:lvl1pPr lvl="0" rtl="0" algn="r">
              <a:buNone/>
              <a:defRPr sz="1200">
                <a:solidFill>
                  <a:schemeClr val="dk2"/>
                </a:solidFill>
                <a:latin typeface="Montserrat"/>
                <a:ea typeface="Montserrat"/>
                <a:cs typeface="Montserrat"/>
                <a:sym typeface="Montserrat"/>
              </a:defRPr>
            </a:lvl1pPr>
            <a:lvl2pPr lvl="1" rtl="0" algn="r">
              <a:buNone/>
              <a:defRPr sz="1200">
                <a:solidFill>
                  <a:schemeClr val="dk2"/>
                </a:solidFill>
                <a:latin typeface="Montserrat"/>
                <a:ea typeface="Montserrat"/>
                <a:cs typeface="Montserrat"/>
                <a:sym typeface="Montserrat"/>
              </a:defRPr>
            </a:lvl2pPr>
            <a:lvl3pPr lvl="2" rtl="0" algn="r">
              <a:buNone/>
              <a:defRPr sz="1200">
                <a:solidFill>
                  <a:schemeClr val="dk2"/>
                </a:solidFill>
                <a:latin typeface="Montserrat"/>
                <a:ea typeface="Montserrat"/>
                <a:cs typeface="Montserrat"/>
                <a:sym typeface="Montserrat"/>
              </a:defRPr>
            </a:lvl3pPr>
            <a:lvl4pPr lvl="3" rtl="0" algn="r">
              <a:buNone/>
              <a:defRPr sz="1200">
                <a:solidFill>
                  <a:schemeClr val="dk2"/>
                </a:solidFill>
                <a:latin typeface="Montserrat"/>
                <a:ea typeface="Montserrat"/>
                <a:cs typeface="Montserrat"/>
                <a:sym typeface="Montserrat"/>
              </a:defRPr>
            </a:lvl4pPr>
            <a:lvl5pPr lvl="4" rtl="0" algn="r">
              <a:buNone/>
              <a:defRPr sz="1200">
                <a:solidFill>
                  <a:schemeClr val="dk2"/>
                </a:solidFill>
                <a:latin typeface="Montserrat"/>
                <a:ea typeface="Montserrat"/>
                <a:cs typeface="Montserrat"/>
                <a:sym typeface="Montserrat"/>
              </a:defRPr>
            </a:lvl5pPr>
            <a:lvl6pPr lvl="5" rtl="0" algn="r">
              <a:buNone/>
              <a:defRPr sz="1200">
                <a:solidFill>
                  <a:schemeClr val="dk2"/>
                </a:solidFill>
                <a:latin typeface="Montserrat"/>
                <a:ea typeface="Montserrat"/>
                <a:cs typeface="Montserrat"/>
                <a:sym typeface="Montserrat"/>
              </a:defRPr>
            </a:lvl6pPr>
            <a:lvl7pPr lvl="6" rtl="0" algn="r">
              <a:buNone/>
              <a:defRPr sz="1200">
                <a:solidFill>
                  <a:schemeClr val="dk2"/>
                </a:solidFill>
                <a:latin typeface="Montserrat"/>
                <a:ea typeface="Montserrat"/>
                <a:cs typeface="Montserrat"/>
                <a:sym typeface="Montserrat"/>
              </a:defRPr>
            </a:lvl7pPr>
            <a:lvl8pPr lvl="7" rtl="0" algn="r">
              <a:buNone/>
              <a:defRPr sz="1200">
                <a:solidFill>
                  <a:schemeClr val="dk2"/>
                </a:solidFill>
                <a:latin typeface="Montserrat"/>
                <a:ea typeface="Montserrat"/>
                <a:cs typeface="Montserrat"/>
                <a:sym typeface="Montserrat"/>
              </a:defRPr>
            </a:lvl8pPr>
            <a:lvl9pPr lvl="8" rtl="0" algn="r">
              <a:buNone/>
              <a:defRPr sz="12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6" Type="http://schemas.openxmlformats.org/officeDocument/2006/relationships/theme" Target="../theme/theme2.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2200"/>
              <a:buFont typeface="Montserrat"/>
              <a:buNone/>
              <a:defRPr b="1" sz="2200">
                <a:latin typeface="Montserrat"/>
                <a:ea typeface="Montserrat"/>
                <a:cs typeface="Montserrat"/>
                <a:sym typeface="Montserrat"/>
              </a:defRPr>
            </a:lvl1pPr>
            <a:lvl2pPr lvl="1" rtl="0">
              <a:spcBef>
                <a:spcPts val="0"/>
              </a:spcBef>
              <a:spcAft>
                <a:spcPts val="0"/>
              </a:spcAft>
              <a:buSzPts val="2800"/>
              <a:buFont typeface="Montserrat Medium"/>
              <a:buNone/>
              <a:defRPr sz="2800">
                <a:latin typeface="Montserrat Medium"/>
                <a:ea typeface="Montserrat Medium"/>
                <a:cs typeface="Montserrat Medium"/>
                <a:sym typeface="Montserrat Medium"/>
              </a:defRPr>
            </a:lvl2pPr>
            <a:lvl3pPr lvl="2" rtl="0">
              <a:spcBef>
                <a:spcPts val="0"/>
              </a:spcBef>
              <a:spcAft>
                <a:spcPts val="0"/>
              </a:spcAft>
              <a:buSzPts val="2800"/>
              <a:buFont typeface="Montserrat Medium"/>
              <a:buNone/>
              <a:defRPr sz="2800">
                <a:latin typeface="Montserrat Medium"/>
                <a:ea typeface="Montserrat Medium"/>
                <a:cs typeface="Montserrat Medium"/>
                <a:sym typeface="Montserrat Medium"/>
              </a:defRPr>
            </a:lvl3pPr>
            <a:lvl4pPr lvl="3" rtl="0">
              <a:spcBef>
                <a:spcPts val="0"/>
              </a:spcBef>
              <a:spcAft>
                <a:spcPts val="0"/>
              </a:spcAft>
              <a:buSzPts val="2800"/>
              <a:buFont typeface="Montserrat Medium"/>
              <a:buNone/>
              <a:defRPr sz="2800">
                <a:latin typeface="Montserrat Medium"/>
                <a:ea typeface="Montserrat Medium"/>
                <a:cs typeface="Montserrat Medium"/>
                <a:sym typeface="Montserrat Medium"/>
              </a:defRPr>
            </a:lvl4pPr>
            <a:lvl5pPr lvl="4" rtl="0">
              <a:spcBef>
                <a:spcPts val="0"/>
              </a:spcBef>
              <a:spcAft>
                <a:spcPts val="0"/>
              </a:spcAft>
              <a:buSzPts val="2800"/>
              <a:buFont typeface="Montserrat Medium"/>
              <a:buNone/>
              <a:defRPr sz="2800">
                <a:latin typeface="Montserrat Medium"/>
                <a:ea typeface="Montserrat Medium"/>
                <a:cs typeface="Montserrat Medium"/>
                <a:sym typeface="Montserrat Medium"/>
              </a:defRPr>
            </a:lvl5pPr>
            <a:lvl6pPr lvl="5" rtl="0">
              <a:spcBef>
                <a:spcPts val="0"/>
              </a:spcBef>
              <a:spcAft>
                <a:spcPts val="0"/>
              </a:spcAft>
              <a:buSzPts val="2800"/>
              <a:buFont typeface="Montserrat Medium"/>
              <a:buNone/>
              <a:defRPr sz="2800">
                <a:latin typeface="Montserrat Medium"/>
                <a:ea typeface="Montserrat Medium"/>
                <a:cs typeface="Montserrat Medium"/>
                <a:sym typeface="Montserrat Medium"/>
              </a:defRPr>
            </a:lvl6pPr>
            <a:lvl7pPr lvl="6" rtl="0">
              <a:spcBef>
                <a:spcPts val="0"/>
              </a:spcBef>
              <a:spcAft>
                <a:spcPts val="0"/>
              </a:spcAft>
              <a:buSzPts val="2800"/>
              <a:buFont typeface="Montserrat Medium"/>
              <a:buNone/>
              <a:defRPr sz="2800">
                <a:latin typeface="Montserrat Medium"/>
                <a:ea typeface="Montserrat Medium"/>
                <a:cs typeface="Montserrat Medium"/>
                <a:sym typeface="Montserrat Medium"/>
              </a:defRPr>
            </a:lvl7pPr>
            <a:lvl8pPr lvl="7" rtl="0">
              <a:spcBef>
                <a:spcPts val="0"/>
              </a:spcBef>
              <a:spcAft>
                <a:spcPts val="0"/>
              </a:spcAft>
              <a:buSzPts val="2800"/>
              <a:buFont typeface="Montserrat Medium"/>
              <a:buNone/>
              <a:defRPr sz="2800">
                <a:latin typeface="Montserrat Medium"/>
                <a:ea typeface="Montserrat Medium"/>
                <a:cs typeface="Montserrat Medium"/>
                <a:sym typeface="Montserrat Medium"/>
              </a:defRPr>
            </a:lvl8pPr>
            <a:lvl9pPr lvl="8" rtl="0">
              <a:spcBef>
                <a:spcPts val="0"/>
              </a:spcBef>
              <a:spcAft>
                <a:spcPts val="0"/>
              </a:spcAft>
              <a:buSzPts val="2800"/>
              <a:buFont typeface="Montserrat Medium"/>
              <a:buNone/>
              <a:defRPr sz="2800">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259525"/>
            <a:ext cx="8226000" cy="31599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17500" lvl="4" marL="22860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5pPr>
            <a:lvl6pPr indent="-317500" lvl="5" marL="27432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6pPr>
            <a:lvl7pPr indent="-317500" lvl="6" marL="32004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7pPr>
            <a:lvl8pPr indent="-317500" lvl="7" marL="3657600" rtl="0">
              <a:lnSpc>
                <a:spcPct val="130000"/>
              </a:lnSpc>
              <a:spcBef>
                <a:spcPts val="4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8pPr>
            <a:lvl9pPr indent="-317500" lvl="8" marL="4114800" rtl="0">
              <a:lnSpc>
                <a:spcPct val="130000"/>
              </a:lnSpc>
              <a:spcBef>
                <a:spcPts val="400"/>
              </a:spcBef>
              <a:spcAft>
                <a:spcPts val="200"/>
              </a:spcAft>
              <a:buClr>
                <a:schemeClr val="dk2"/>
              </a:buClr>
              <a:buSzPts val="1400"/>
              <a:buFont typeface="Montserrat"/>
              <a:buChar char="–"/>
              <a:defRPr sz="1400">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8"/>
          <p:cNvSpPr txBox="1"/>
          <p:nvPr>
            <p:ph idx="4294967295" type="subTitle"/>
          </p:nvPr>
        </p:nvSpPr>
        <p:spPr>
          <a:xfrm>
            <a:off x="353825" y="382513"/>
            <a:ext cx="1914300" cy="361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700"/>
              <a:buNone/>
            </a:pPr>
            <a:r>
              <a:rPr lang="en-GB"/>
              <a:t>Mathematics</a:t>
            </a:r>
            <a:endParaRPr/>
          </a:p>
          <a:p>
            <a:pPr indent="0" lvl="0" marL="0" rtl="0" algn="l">
              <a:lnSpc>
                <a:spcPct val="115000"/>
              </a:lnSpc>
              <a:spcBef>
                <a:spcPts val="0"/>
              </a:spcBef>
              <a:spcAft>
                <a:spcPts val="0"/>
              </a:spcAft>
              <a:buSzPts val="2700"/>
              <a:buNone/>
            </a:pPr>
            <a:r>
              <a:rPr lang="en-GB"/>
              <a:t>Lesson 13 of 20</a:t>
            </a:r>
            <a:endParaRPr/>
          </a:p>
        </p:txBody>
      </p:sp>
      <p:sp>
        <p:nvSpPr>
          <p:cNvPr id="138" name="Google Shape;138;p28"/>
          <p:cNvSpPr txBox="1"/>
          <p:nvPr>
            <p:ph idx="4294967295" type="subTitle"/>
          </p:nvPr>
        </p:nvSpPr>
        <p:spPr>
          <a:xfrm>
            <a:off x="353825" y="4338025"/>
            <a:ext cx="2034300" cy="361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700"/>
              <a:buNone/>
            </a:pPr>
            <a:r>
              <a:rPr lang="en-GB"/>
              <a:t>Mr Whitehead</a:t>
            </a:r>
            <a:endParaRPr/>
          </a:p>
        </p:txBody>
      </p:sp>
      <p:sp>
        <p:nvSpPr>
          <p:cNvPr id="139" name="Google Shape;139;p2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800">
                <a:solidFill>
                  <a:schemeClr val="dk2"/>
                </a:solidFill>
                <a:latin typeface="Montserrat Medium"/>
                <a:ea typeface="Montserrat Medium"/>
                <a:cs typeface="Montserrat Medium"/>
                <a:sym typeface="Montserrat Medium"/>
              </a:rPr>
              <a:t>‹#›</a:t>
            </a:fld>
            <a:endParaRPr sz="800">
              <a:solidFill>
                <a:schemeClr val="dk2"/>
              </a:solidFill>
              <a:latin typeface="Montserrat Medium"/>
              <a:ea typeface="Montserrat Medium"/>
              <a:cs typeface="Montserrat Medium"/>
              <a:sym typeface="Montserrat Medium"/>
            </a:endParaRPr>
          </a:p>
        </p:txBody>
      </p:sp>
      <p:sp>
        <p:nvSpPr>
          <p:cNvPr id="140" name="Google Shape;140;p28"/>
          <p:cNvSpPr txBox="1"/>
          <p:nvPr>
            <p:ph type="title"/>
          </p:nvPr>
        </p:nvSpPr>
        <p:spPr>
          <a:xfrm>
            <a:off x="352200" y="1244225"/>
            <a:ext cx="84396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4500"/>
              <a:buFont typeface="Montserrat SemiBold"/>
              <a:buNone/>
            </a:pPr>
            <a:r>
              <a:rPr lang="en-GB" sz="3300">
                <a:solidFill>
                  <a:schemeClr val="dk2"/>
                </a:solidFill>
              </a:rPr>
              <a:t>Unit 2: Multiplication and Division</a:t>
            </a:r>
            <a:endParaRPr sz="3300">
              <a:solidFill>
                <a:schemeClr val="dk2"/>
              </a:solidFill>
            </a:endParaRPr>
          </a:p>
          <a:p>
            <a:pPr indent="0" lvl="0" marL="0" rtl="0" algn="l">
              <a:spcBef>
                <a:spcPts val="0"/>
              </a:spcBef>
              <a:spcAft>
                <a:spcPts val="0"/>
              </a:spcAft>
              <a:buClr>
                <a:srgbClr val="000000"/>
              </a:buClr>
              <a:buSzPts val="4500"/>
              <a:buFont typeface="Montserrat SemiBold"/>
              <a:buNone/>
            </a:pPr>
            <a:r>
              <a:rPr b="0" lang="en-GB" sz="3300">
                <a:solidFill>
                  <a:schemeClr val="dk2"/>
                </a:solidFill>
                <a:latin typeface="Montserrat SemiBold"/>
                <a:ea typeface="Montserrat SemiBold"/>
                <a:cs typeface="Montserrat SemiBold"/>
                <a:sym typeface="Montserrat SemiBold"/>
              </a:rPr>
              <a:t>Written Multiplication</a:t>
            </a:r>
            <a:endParaRPr sz="3300">
              <a:solidFill>
                <a:schemeClr val="dk2"/>
              </a:solidFill>
            </a:endParaRPr>
          </a:p>
          <a:p>
            <a:pPr indent="0" lvl="0" marL="0" rtl="0" algn="l">
              <a:lnSpc>
                <a:spcPct val="115000"/>
              </a:lnSpc>
              <a:spcBef>
                <a:spcPts val="0"/>
              </a:spcBef>
              <a:spcAft>
                <a:spcPts val="0"/>
              </a:spcAft>
              <a:buClr>
                <a:srgbClr val="000000"/>
              </a:buClr>
              <a:buSzPts val="4500"/>
              <a:buFont typeface="Montserrat SemiBold"/>
              <a:buNone/>
            </a:pPr>
            <a:r>
              <a:t/>
            </a:r>
            <a:endParaRPr sz="3300">
              <a:solidFill>
                <a:schemeClr val="dk2"/>
              </a:solidFill>
            </a:endParaRPr>
          </a:p>
          <a:p>
            <a:pPr indent="0" lvl="0" marL="0" rtl="0" algn="l">
              <a:lnSpc>
                <a:spcPct val="115000"/>
              </a:lnSpc>
              <a:spcBef>
                <a:spcPts val="0"/>
              </a:spcBef>
              <a:spcAft>
                <a:spcPts val="0"/>
              </a:spcAft>
              <a:buClr>
                <a:srgbClr val="000000"/>
              </a:buClr>
              <a:buSzPts val="4500"/>
              <a:buFont typeface="Montserrat SemiBold"/>
              <a:buNone/>
            </a:pPr>
            <a:r>
              <a:rPr lang="en-GB" sz="3300">
                <a:solidFill>
                  <a:schemeClr val="dk2"/>
                </a:solidFill>
              </a:rPr>
              <a:t>Independent Task</a:t>
            </a:r>
            <a:endParaRPr sz="33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9"/>
          <p:cNvSpPr/>
          <p:nvPr/>
        </p:nvSpPr>
        <p:spPr>
          <a:xfrm>
            <a:off x="0" y="0"/>
            <a:ext cx="4251000" cy="445200"/>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GB" sz="2100">
                <a:solidFill>
                  <a:schemeClr val="dk2"/>
                </a:solidFill>
                <a:latin typeface="Montserrat"/>
                <a:ea typeface="Montserrat"/>
                <a:cs typeface="Montserrat"/>
                <a:sym typeface="Montserrat"/>
              </a:rPr>
              <a:t>Independent Task</a:t>
            </a:r>
            <a:endParaRPr b="1" sz="2100">
              <a:solidFill>
                <a:schemeClr val="dk2"/>
              </a:solidFill>
            </a:endParaRPr>
          </a:p>
        </p:txBody>
      </p:sp>
      <p:sp>
        <p:nvSpPr>
          <p:cNvPr id="146" name="Google Shape;146;p29"/>
          <p:cNvSpPr txBox="1"/>
          <p:nvPr/>
        </p:nvSpPr>
        <p:spPr>
          <a:xfrm>
            <a:off x="0" y="922663"/>
            <a:ext cx="6903300" cy="918600"/>
          </a:xfrm>
          <a:prstGeom prst="rect">
            <a:avLst/>
          </a:prstGeom>
          <a:noFill/>
          <a:ln>
            <a:noFill/>
          </a:ln>
        </p:spPr>
        <p:txBody>
          <a:bodyPr anchorCtr="0" anchor="t" bIns="45725" lIns="45725" spcFirstLastPara="1" rIns="45725" wrap="square" tIns="45725">
            <a:noAutofit/>
          </a:bodyPr>
          <a:lstStyle/>
          <a:p>
            <a:pPr indent="0" lvl="0" marL="0" rtl="0" algn="l">
              <a:lnSpc>
                <a:spcPct val="115000"/>
              </a:lnSpc>
              <a:spcBef>
                <a:spcPts val="0"/>
              </a:spcBef>
              <a:spcAft>
                <a:spcPts val="0"/>
              </a:spcAft>
              <a:buNone/>
            </a:pPr>
            <a:r>
              <a:rPr lang="en-GB" sz="1800">
                <a:solidFill>
                  <a:schemeClr val="dk2"/>
                </a:solidFill>
                <a:latin typeface="Montserrat"/>
                <a:ea typeface="Montserrat"/>
                <a:cs typeface="Montserrat"/>
                <a:sym typeface="Montserrat"/>
              </a:rPr>
              <a:t>There is a special offer on an African safari. It is currently £2569. There are 100 spaces on the safari and Oak Travel have currently sold 36 of them. How much money have they made on the offer so far?</a:t>
            </a:r>
            <a:endParaRPr sz="1800">
              <a:solidFill>
                <a:schemeClr val="dk2"/>
              </a:solidFill>
              <a:latin typeface="Montserrat"/>
              <a:ea typeface="Montserrat"/>
              <a:cs typeface="Montserrat"/>
              <a:sym typeface="Montserrat"/>
            </a:endParaRPr>
          </a:p>
        </p:txBody>
      </p:sp>
      <p:sp>
        <p:nvSpPr>
          <p:cNvPr id="147" name="Google Shape;147;p29"/>
          <p:cNvSpPr txBox="1"/>
          <p:nvPr/>
        </p:nvSpPr>
        <p:spPr>
          <a:xfrm>
            <a:off x="0" y="2789563"/>
            <a:ext cx="6903300" cy="918600"/>
          </a:xfrm>
          <a:prstGeom prst="rect">
            <a:avLst/>
          </a:prstGeom>
          <a:noFill/>
          <a:ln>
            <a:noFill/>
          </a:ln>
        </p:spPr>
        <p:txBody>
          <a:bodyPr anchorCtr="0" anchor="t" bIns="45725" lIns="45725" spcFirstLastPara="1" rIns="45725" wrap="square" tIns="45725">
            <a:noAutofit/>
          </a:bodyPr>
          <a:lstStyle/>
          <a:p>
            <a:pPr indent="0" lvl="0" marL="0" rtl="0" algn="l">
              <a:lnSpc>
                <a:spcPct val="115000"/>
              </a:lnSpc>
              <a:spcBef>
                <a:spcPts val="0"/>
              </a:spcBef>
              <a:spcAft>
                <a:spcPts val="0"/>
              </a:spcAft>
              <a:buNone/>
            </a:pPr>
            <a:r>
              <a:rPr lang="en-GB" sz="1800">
                <a:solidFill>
                  <a:schemeClr val="dk2"/>
                </a:solidFill>
                <a:latin typeface="Montserrat"/>
                <a:ea typeface="Montserrat"/>
                <a:cs typeface="Montserrat"/>
                <a:sym typeface="Montserrat"/>
              </a:rPr>
              <a:t>A group of 6 friends book to go on the African safari.  One friend, James, pays the total with his bank card.  The rest of the group will pay James at the end of the month.  How much money is James owed?</a:t>
            </a:r>
            <a:endParaRPr sz="1800">
              <a:solidFill>
                <a:schemeClr val="dk2"/>
              </a:solidFill>
              <a:latin typeface="Montserrat"/>
              <a:ea typeface="Montserrat"/>
              <a:cs typeface="Montserrat"/>
              <a:sym typeface="Montserrat"/>
            </a:endParaRPr>
          </a:p>
        </p:txBody>
      </p:sp>
      <p:sp>
        <p:nvSpPr>
          <p:cNvPr id="148" name="Google Shape;148;p29"/>
          <p:cNvSpPr/>
          <p:nvPr/>
        </p:nvSpPr>
        <p:spPr>
          <a:xfrm>
            <a:off x="0" y="419100"/>
            <a:ext cx="4251000" cy="445200"/>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GB" sz="2100">
                <a:solidFill>
                  <a:schemeClr val="dk2"/>
                </a:solidFill>
                <a:latin typeface="Montserrat"/>
                <a:ea typeface="Montserrat"/>
                <a:cs typeface="Montserrat"/>
                <a:sym typeface="Montserrat"/>
              </a:rPr>
              <a:t>Question 1 </a:t>
            </a:r>
            <a:endParaRPr sz="2100">
              <a:solidFill>
                <a:schemeClr val="dk2"/>
              </a:solidFill>
            </a:endParaRPr>
          </a:p>
        </p:txBody>
      </p:sp>
      <p:sp>
        <p:nvSpPr>
          <p:cNvPr id="149" name="Google Shape;149;p29"/>
          <p:cNvSpPr/>
          <p:nvPr/>
        </p:nvSpPr>
        <p:spPr>
          <a:xfrm>
            <a:off x="0" y="2247900"/>
            <a:ext cx="4251000" cy="445200"/>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GB" sz="2100">
                <a:solidFill>
                  <a:schemeClr val="dk2"/>
                </a:solidFill>
                <a:latin typeface="Montserrat"/>
                <a:ea typeface="Montserrat"/>
                <a:cs typeface="Montserrat"/>
                <a:sym typeface="Montserrat"/>
              </a:rPr>
              <a:t>Question 2 </a:t>
            </a:r>
            <a:endParaRPr sz="21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30"/>
          <p:cNvPicPr preferRelativeResize="0"/>
          <p:nvPr/>
        </p:nvPicPr>
        <p:blipFill>
          <a:blip r:embed="rId3">
            <a:alphaModFix/>
          </a:blip>
          <a:stretch>
            <a:fillRect/>
          </a:stretch>
        </p:blipFill>
        <p:spPr>
          <a:xfrm>
            <a:off x="4448100" y="2358450"/>
            <a:ext cx="3354238" cy="2111437"/>
          </a:xfrm>
          <a:prstGeom prst="rect">
            <a:avLst/>
          </a:prstGeom>
          <a:noFill/>
          <a:ln>
            <a:noFill/>
          </a:ln>
        </p:spPr>
      </p:pic>
      <p:sp>
        <p:nvSpPr>
          <p:cNvPr id="155" name="Google Shape;155;p30"/>
          <p:cNvSpPr txBox="1"/>
          <p:nvPr>
            <p:ph idx="12" type="sldNum"/>
          </p:nvPr>
        </p:nvSpPr>
        <p:spPr>
          <a:xfrm>
            <a:off x="458971" y="48314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6" name="Google Shape;156;p30"/>
          <p:cNvSpPr/>
          <p:nvPr/>
        </p:nvSpPr>
        <p:spPr>
          <a:xfrm>
            <a:off x="0" y="36188"/>
            <a:ext cx="4251000" cy="445200"/>
          </a:xfrm>
          <a:prstGeom prst="roundRect">
            <a:avLst>
              <a:gd fmla="val 16667" name="adj"/>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1" lang="en-GB" sz="2100">
                <a:solidFill>
                  <a:srgbClr val="4B3241"/>
                </a:solidFill>
                <a:latin typeface="Montserrat"/>
                <a:ea typeface="Montserrat"/>
                <a:cs typeface="Montserrat"/>
                <a:sym typeface="Montserrat"/>
              </a:rPr>
              <a:t>Ready for a Challenge?</a:t>
            </a:r>
            <a:endParaRPr b="1" sz="2100">
              <a:solidFill>
                <a:srgbClr val="4B3241"/>
              </a:solidFill>
            </a:endParaRPr>
          </a:p>
        </p:txBody>
      </p:sp>
      <p:pic>
        <p:nvPicPr>
          <p:cNvPr id="157" name="Google Shape;157;p30"/>
          <p:cNvPicPr preferRelativeResize="0"/>
          <p:nvPr/>
        </p:nvPicPr>
        <p:blipFill>
          <a:blip r:embed="rId4">
            <a:alphaModFix/>
          </a:blip>
          <a:stretch>
            <a:fillRect/>
          </a:stretch>
        </p:blipFill>
        <p:spPr>
          <a:xfrm>
            <a:off x="2" y="840602"/>
            <a:ext cx="3990862" cy="37855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