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be0fa675c_2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8be0fa675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10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/>
              <a:t>Mathematics</a:t>
            </a:r>
            <a:endParaRPr sz="2400"/>
          </a:p>
        </p:txBody>
      </p:sp>
      <p:sp>
        <p:nvSpPr>
          <p:cNvPr id="79" name="Google Shape;79;p15"/>
          <p:cNvSpPr txBox="1"/>
          <p:nvPr>
            <p:ph idx="4294967295" type="subTitle"/>
          </p:nvPr>
        </p:nvSpPr>
        <p:spPr>
          <a:xfrm>
            <a:off x="428942" y="541259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/>
              <a:t>Ms Harrison </a:t>
            </a:r>
            <a:endParaRPr sz="1800"/>
          </a:p>
        </p:txBody>
      </p:sp>
      <p:sp>
        <p:nvSpPr>
          <p:cNvPr id="80" name="Google Shape;80;p15"/>
          <p:cNvSpPr/>
          <p:nvPr/>
        </p:nvSpPr>
        <p:spPr>
          <a:xfrm>
            <a:off x="428950" y="2198700"/>
            <a:ext cx="117630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value to three decimal places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11961" y="6263214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64" y="3900525"/>
            <a:ext cx="1928825" cy="107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166" y="2116526"/>
            <a:ext cx="1928833" cy="9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6114" y="3900525"/>
            <a:ext cx="1098366" cy="10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8626" y="2034375"/>
            <a:ext cx="1452414" cy="10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38063" y="2618025"/>
            <a:ext cx="1693575" cy="11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256775" y="5020114"/>
            <a:ext cx="2563200" cy="53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Sloth: 8.43 kg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65075" y="3089052"/>
            <a:ext cx="4746600" cy="53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Spider monkey: 8.856 kg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03678" y="5037902"/>
            <a:ext cx="3846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Jaguarundi: 8.819 kg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503641" y="3089052"/>
            <a:ext cx="3846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River otter: 8.09 kg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467853" y="3790489"/>
            <a:ext cx="3846900" cy="53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Ocelot: 9.92 kg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86575" y="161189"/>
            <a:ext cx="118803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Pick two animals and use place value counters or drawings of Dienes to represent their weights.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 them and explain which mass is greater: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“I know that ____ has a greater mass than ___ because…”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