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0A3C70D-0291-419F-9F05-B6232CD00015}">
  <a:tblStyle styleId="{00A3C70D-0291-419F-9F05-B6232CD000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f07c033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f07c033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4970c340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4970c34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Positive and healthy friendships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RSHE (PSHE) - </a:t>
            </a:r>
            <a:r>
              <a:rPr lang="en-GB">
                <a:solidFill>
                  <a:srgbClr val="434343"/>
                </a:solidFill>
              </a:rPr>
              <a:t>Respectful relationships: Respect and friendship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Smith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917950" y="5731125"/>
            <a:ext cx="11271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lesson covers respectful relationships. If this is a sensitive topic to you, we recommend checking with a trusted adult before starting, or doing the lesson with a trusted adult nearby.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6"/>
          <p:cNvGraphicFramePr/>
          <p:nvPr/>
        </p:nvGraphicFramePr>
        <p:xfrm>
          <a:off x="5907250" y="1802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{00A3C70D-0291-419F-9F05-B6232CD00015}</a:tableStyleId>
              </a:tblPr>
              <a:tblGrid>
                <a:gridCol w="6213650"/>
                <a:gridCol w="5934775"/>
              </a:tblGrid>
              <a:tr h="81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Healthy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Unhealthy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Strengthens relationship bonds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Too much time may reduce contact with others.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Possibly become a controlling relationship.</a:t>
                      </a:r>
                      <a:endParaRPr sz="1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9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9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90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6" name="Google Shape;106;p16"/>
          <p:cNvSpPr txBox="1"/>
          <p:nvPr/>
        </p:nvSpPr>
        <p:spPr>
          <a:xfrm>
            <a:off x="279550" y="2615250"/>
            <a:ext cx="5627700" cy="906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Spending time together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279550" y="3499600"/>
            <a:ext cx="5627700" cy="1341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Knowing each other's family and friends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279550" y="4841200"/>
            <a:ext cx="5627700" cy="906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Having lots in common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279550" y="5747800"/>
            <a:ext cx="5627700" cy="906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Being open and honest 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279550" y="6673920"/>
            <a:ext cx="5627700" cy="906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Common sense of humour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279550" y="7600050"/>
            <a:ext cx="5627700" cy="906600"/>
          </a:xfrm>
          <a:prstGeom prst="rect">
            <a:avLst/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Having a good time </a:t>
            </a:r>
            <a:endParaRPr sz="3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