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d593e4b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d593e4b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fba1fd27c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fba1fd27c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fba1fd27c_2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fba1fd27c_2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find the mass of objects using non-standard units 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Mrs Bramble and Miss Jones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183700" y="123550"/>
            <a:ext cx="3636900" cy="5802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Independent Task</a:t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00" y="1438150"/>
            <a:ext cx="7991475" cy="16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3985225" y="123550"/>
            <a:ext cx="27759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Match the scales to the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correct statement.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67000" y="3228950"/>
            <a:ext cx="3458100" cy="58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weighs more than 5 sticks.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4636075" y="3228950"/>
            <a:ext cx="3458100" cy="58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weighs less than 5 sticks.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2680950" y="3900550"/>
            <a:ext cx="3636900" cy="58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weighs the same as 5 sticks.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195450" y="123550"/>
            <a:ext cx="3520200" cy="606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Independent Task</a:t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00" y="1438150"/>
            <a:ext cx="7991475" cy="16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667000" y="3228950"/>
            <a:ext cx="3584700" cy="6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rocket weighs __________ than the spaceman.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636075" y="3228950"/>
            <a:ext cx="3458100" cy="6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alien weighs ___________ than the rocket.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537950" y="3976750"/>
            <a:ext cx="5647800" cy="51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spaceman weighs _________ than the alien.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4048075" y="123550"/>
            <a:ext cx="31284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words 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</a:t>
            </a: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less </a:t>
            </a: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complete these sentences.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