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10287000" cx="18288000"/>
  <p:notesSz cx="6858000" cy="9144000"/>
  <p:embeddedFontLst>
    <p:embeddedFont>
      <p:font typeface="Montserrat SemiBold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  <p:embeddedFont>
      <p:font typeface="Montserrat Medium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2AED519-433F-47D5-B16D-364D639CF860}">
  <a:tblStyle styleId="{B2AED519-433F-47D5-B16D-364D639CF860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Italic.fntdata"/><Relationship Id="rId22" Type="http://schemas.openxmlformats.org/officeDocument/2006/relationships/font" Target="fonts/Montserrat-bold.fntdata"/><Relationship Id="rId21" Type="http://schemas.openxmlformats.org/officeDocument/2006/relationships/font" Target="fonts/Montserrat-regular.fntdata"/><Relationship Id="rId24" Type="http://schemas.openxmlformats.org/officeDocument/2006/relationships/font" Target="fonts/Montserrat-boldItalic.fntdata"/><Relationship Id="rId23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.fntdata"/><Relationship Id="rId25" Type="http://schemas.openxmlformats.org/officeDocument/2006/relationships/font" Target="fonts/MontserratMedium-regular.fntdata"/><Relationship Id="rId28" Type="http://schemas.openxmlformats.org/officeDocument/2006/relationships/font" Target="fonts/MontserratMedium-boldItalic.fntdata"/><Relationship Id="rId27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regular.fntdata"/><Relationship Id="rId16" Type="http://schemas.openxmlformats.org/officeDocument/2006/relationships/slide" Target="slides/slide11.xml"/><Relationship Id="rId19" Type="http://schemas.openxmlformats.org/officeDocument/2006/relationships/font" Target="fonts/MontserratSemiBold-italic.fntdata"/><Relationship Id="rId1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ebc88d138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8ebc88d138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ebc88d138_0_4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ebc88d138_0_4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ebc88d138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ebc88d13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ebc88d138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ebc88d138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PP which of these diagrams shows a solid? How did you know?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PP What is the difference between the particles in a liquid and a gas?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ebc88d138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ebc88d138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Let’s think about a new substance, wood. Wood is made from wood particles.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PP is wood a solid, a liquid or a gas?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PP - read the rest of the questions on screen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ebc88d138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ebc88d138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ebc88d138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ebc88d138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ebc88d138_0_4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ebc88d138_0_4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ebc88d138_0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8ebc88d138_0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ebc88d138_0_3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ebc88d138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How do particles behave inside solids, liquids and gases?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8000" y="289310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Couves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7" name="Google Shape;167;p2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How do the particles in helium behave?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8" name="Google Shape;168;p23"/>
          <p:cNvSpPr txBox="1"/>
          <p:nvPr>
            <p:ph idx="2" type="body"/>
          </p:nvPr>
        </p:nvSpPr>
        <p:spPr>
          <a:xfrm>
            <a:off x="810800" y="4212938"/>
            <a:ext cx="132012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/>
              <a:t>b)</a:t>
            </a:r>
            <a:r>
              <a:rPr lang="en-GB" sz="3500"/>
              <a:t> They are touching and vibrating on the spot. </a:t>
            </a:r>
            <a:endParaRPr sz="3500"/>
          </a:p>
        </p:txBody>
      </p:sp>
      <p:sp>
        <p:nvSpPr>
          <p:cNvPr id="169" name="Google Shape;169;p23"/>
          <p:cNvSpPr txBox="1"/>
          <p:nvPr>
            <p:ph idx="4" type="body"/>
          </p:nvPr>
        </p:nvSpPr>
        <p:spPr>
          <a:xfrm>
            <a:off x="810800" y="5690775"/>
            <a:ext cx="132012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/>
              <a:t>c) </a:t>
            </a:r>
            <a:r>
              <a:rPr lang="en-GB" sz="3500"/>
              <a:t>They are touching but can slide past each other. </a:t>
            </a:r>
            <a:endParaRPr sz="3500"/>
          </a:p>
        </p:txBody>
      </p:sp>
      <p:sp>
        <p:nvSpPr>
          <p:cNvPr id="170" name="Google Shape;170;p23"/>
          <p:cNvSpPr txBox="1"/>
          <p:nvPr>
            <p:ph idx="6" type="body"/>
          </p:nvPr>
        </p:nvSpPr>
        <p:spPr>
          <a:xfrm>
            <a:off x="810800" y="7168600"/>
            <a:ext cx="153699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/>
              <a:t>d)</a:t>
            </a:r>
            <a:r>
              <a:rPr lang="en-GB" sz="3500"/>
              <a:t> They are not touching and move very quickly in all directions. </a:t>
            </a:r>
            <a:endParaRPr sz="3500"/>
          </a:p>
        </p:txBody>
      </p:sp>
      <p:sp>
        <p:nvSpPr>
          <p:cNvPr id="171" name="Google Shape;171;p23"/>
          <p:cNvSpPr txBox="1"/>
          <p:nvPr>
            <p:ph idx="8" type="body"/>
          </p:nvPr>
        </p:nvSpPr>
        <p:spPr>
          <a:xfrm>
            <a:off x="917950" y="2735100"/>
            <a:ext cx="138696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lphaLcParenR"/>
            </a:pPr>
            <a:r>
              <a:rPr lang="en-GB" sz="3500"/>
              <a:t>They are touching but not moving at all. </a:t>
            </a:r>
            <a:endParaRPr sz="3500"/>
          </a:p>
        </p:txBody>
      </p:sp>
      <p:sp>
        <p:nvSpPr>
          <p:cNvPr id="172" name="Google Shape;172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3" name="Google Shape;173;p23"/>
          <p:cNvSpPr txBox="1"/>
          <p:nvPr>
            <p:ph type="title"/>
          </p:nvPr>
        </p:nvSpPr>
        <p:spPr>
          <a:xfrm>
            <a:off x="81080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500">
                <a:solidFill>
                  <a:schemeClr val="dk2"/>
                </a:solidFill>
              </a:rPr>
              <a:t>Circle the right answer </a:t>
            </a:r>
            <a:endParaRPr b="0" sz="3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/>
          <p:nvPr>
            <p:ph type="title"/>
          </p:nvPr>
        </p:nvSpPr>
        <p:spPr>
          <a:xfrm>
            <a:off x="917950" y="892800"/>
            <a:ext cx="1645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Draw lines to match the description to the correct state of matter. </a:t>
            </a:r>
            <a:endParaRPr/>
          </a:p>
        </p:txBody>
      </p:sp>
      <p:sp>
        <p:nvSpPr>
          <p:cNvPr id="179" name="Google Shape;179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80" name="Google Shape;180;p24"/>
          <p:cNvGraphicFramePr/>
          <p:nvPr/>
        </p:nvGraphicFramePr>
        <p:xfrm>
          <a:off x="1002825" y="2876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{B2AED519-433F-47D5-B16D-364D639CF860}</a:tableStyleId>
              </a:tblPr>
              <a:tblGrid>
                <a:gridCol w="4452400"/>
                <a:gridCol w="2161300"/>
                <a:gridCol w="9668650"/>
              </a:tblGrid>
              <a:tr h="533400">
                <a:tc>
                  <a:txBody>
                    <a:bodyPr/>
                    <a:lstStyle/>
                    <a:p>
                      <a:pPr indent="0" lvl="0" marL="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Solid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-228600" lvl="0" marL="228600" marR="762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Particles can slide past each other</a:t>
                      </a:r>
                      <a:endParaRPr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indent="0" lvl="0" marL="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Liquid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-228600" lvl="0" marL="228600" marR="762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Particles are moving constantly in all directions</a:t>
                      </a:r>
                      <a:endParaRPr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indent="0" lvl="0" marL="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Gas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762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Particles cannot move but can vibrate</a:t>
                      </a:r>
                      <a:endParaRPr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4294967295" type="body"/>
          </p:nvPr>
        </p:nvSpPr>
        <p:spPr>
          <a:xfrm>
            <a:off x="912300" y="20296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There are three states of matter. </a:t>
            </a:r>
            <a:endParaRPr sz="3500"/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What are the states of matter?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 txBox="1"/>
          <p:nvPr/>
        </p:nvSpPr>
        <p:spPr>
          <a:xfrm>
            <a:off x="936800" y="8816550"/>
            <a:ext cx="164634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936800" y="11936350"/>
            <a:ext cx="79992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Credit:  [Source owner/company] - [Source ceator/artist] - [Source title/name]</a:t>
            </a:r>
            <a:endParaRPr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4" name="Google Shape;94;p15"/>
          <p:cNvCxnSpPr/>
          <p:nvPr/>
        </p:nvCxnSpPr>
        <p:spPr>
          <a:xfrm>
            <a:off x="936800" y="3707625"/>
            <a:ext cx="85296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5"/>
          <p:cNvCxnSpPr/>
          <p:nvPr/>
        </p:nvCxnSpPr>
        <p:spPr>
          <a:xfrm>
            <a:off x="936800" y="5488825"/>
            <a:ext cx="85296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5"/>
          <p:cNvCxnSpPr/>
          <p:nvPr/>
        </p:nvCxnSpPr>
        <p:spPr>
          <a:xfrm>
            <a:off x="912300" y="7398550"/>
            <a:ext cx="85296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idx="1" type="subTitle"/>
          </p:nvPr>
        </p:nvSpPr>
        <p:spPr>
          <a:xfrm>
            <a:off x="917950" y="3154650"/>
            <a:ext cx="5170800" cy="90660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Ice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>
            <p:ph idx="2" type="body"/>
          </p:nvPr>
        </p:nvSpPr>
        <p:spPr>
          <a:xfrm>
            <a:off x="917950" y="4375650"/>
            <a:ext cx="51708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 </a:t>
            </a:r>
            <a:endParaRPr sz="2800"/>
          </a:p>
        </p:txBody>
      </p:sp>
      <p:sp>
        <p:nvSpPr>
          <p:cNvPr id="103" name="Google Shape;103;p16"/>
          <p:cNvSpPr txBox="1"/>
          <p:nvPr>
            <p:ph idx="3" type="subTitle"/>
          </p:nvPr>
        </p:nvSpPr>
        <p:spPr>
          <a:xfrm>
            <a:off x="6558600" y="3154650"/>
            <a:ext cx="5170800" cy="9066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Water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 txBox="1"/>
          <p:nvPr>
            <p:ph idx="4" type="body"/>
          </p:nvPr>
        </p:nvSpPr>
        <p:spPr>
          <a:xfrm>
            <a:off x="6558600" y="4375650"/>
            <a:ext cx="51708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 </a:t>
            </a:r>
            <a:endParaRPr sz="2800"/>
          </a:p>
        </p:txBody>
      </p:sp>
      <p:sp>
        <p:nvSpPr>
          <p:cNvPr id="105" name="Google Shape;105;p16"/>
          <p:cNvSpPr txBox="1"/>
          <p:nvPr>
            <p:ph idx="5" type="subTitle"/>
          </p:nvPr>
        </p:nvSpPr>
        <p:spPr>
          <a:xfrm>
            <a:off x="12199250" y="3154650"/>
            <a:ext cx="5170800" cy="9066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</a:rPr>
              <a:t>Steam</a:t>
            </a:r>
            <a:endParaRPr b="1"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6"/>
          <p:cNvSpPr txBox="1"/>
          <p:nvPr>
            <p:ph idx="6" type="body"/>
          </p:nvPr>
        </p:nvSpPr>
        <p:spPr>
          <a:xfrm>
            <a:off x="12199250" y="4375650"/>
            <a:ext cx="5170800" cy="4313400"/>
          </a:xfrm>
          <a:prstGeom prst="rect">
            <a:avLst/>
          </a:prstGeom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 </a:t>
            </a:r>
            <a:endParaRPr sz="2800"/>
          </a:p>
        </p:txBody>
      </p:sp>
      <p:sp>
        <p:nvSpPr>
          <p:cNvPr id="107" name="Google Shape;10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6"/>
          <p:cNvSpPr txBox="1"/>
          <p:nvPr>
            <p:ph type="title"/>
          </p:nvPr>
        </p:nvSpPr>
        <p:spPr>
          <a:xfrm>
            <a:off x="905788" y="935650"/>
            <a:ext cx="16463400" cy="158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What do the particles look like in solids, liquids and gases?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917950" y="890050"/>
            <a:ext cx="145254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Draw </a:t>
            </a:r>
            <a:r>
              <a:rPr lang="en-GB">
                <a:solidFill>
                  <a:schemeClr val="dk2"/>
                </a:solidFill>
              </a:rPr>
              <a:t>the particles in butter: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917950" y="2237700"/>
            <a:ext cx="7783200" cy="581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Questions to ask: </a:t>
            </a:r>
            <a:endParaRPr sz="3500"/>
          </a:p>
          <a:p>
            <a:pPr indent="-679450" lvl="0" marL="914400" rtl="0" algn="l"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Is the substance a solid, a liquid or a gas?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Should the particles touch?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Should the particles be ordered?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Should the particles be moving fast?</a:t>
            </a:r>
            <a:endParaRPr/>
          </a:p>
        </p:txBody>
      </p:sp>
      <p:sp>
        <p:nvSpPr>
          <p:cNvPr id="115" name="Google Shape;11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7"/>
          <p:cNvSpPr/>
          <p:nvPr/>
        </p:nvSpPr>
        <p:spPr>
          <a:xfrm>
            <a:off x="9586750" y="2520000"/>
            <a:ext cx="7783200" cy="58116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>
            <p:ph type="title"/>
          </p:nvPr>
        </p:nvSpPr>
        <p:spPr>
          <a:xfrm>
            <a:off x="917950" y="892800"/>
            <a:ext cx="145254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Draw the particles in juice: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2" name="Google Shape;122;p18"/>
          <p:cNvSpPr txBox="1"/>
          <p:nvPr>
            <p:ph idx="1" type="body"/>
          </p:nvPr>
        </p:nvSpPr>
        <p:spPr>
          <a:xfrm>
            <a:off x="917950" y="2237700"/>
            <a:ext cx="7783200" cy="581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Questions to ask: </a:t>
            </a:r>
            <a:endParaRPr sz="3500"/>
          </a:p>
          <a:p>
            <a:pPr indent="-679450" lvl="0" marL="914400" rtl="0" algn="l"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Is the substance a solid, a liquid or a gas?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Should the particles touch?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Should the particles be ordered?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Should the particles be moving fast?</a:t>
            </a:r>
            <a:endParaRPr/>
          </a:p>
        </p:txBody>
      </p:sp>
      <p:sp>
        <p:nvSpPr>
          <p:cNvPr id="123" name="Google Shape;12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8"/>
          <p:cNvSpPr/>
          <p:nvPr/>
        </p:nvSpPr>
        <p:spPr>
          <a:xfrm>
            <a:off x="9586750" y="2520000"/>
            <a:ext cx="7783200" cy="58116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type="title"/>
          </p:nvPr>
        </p:nvSpPr>
        <p:spPr>
          <a:xfrm>
            <a:off x="917950" y="892800"/>
            <a:ext cx="145254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Draw the particles in helium: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0" name="Google Shape;130;p19"/>
          <p:cNvSpPr txBox="1"/>
          <p:nvPr>
            <p:ph idx="1" type="body"/>
          </p:nvPr>
        </p:nvSpPr>
        <p:spPr>
          <a:xfrm>
            <a:off x="917950" y="2237700"/>
            <a:ext cx="7783200" cy="581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Questions to ask: </a:t>
            </a:r>
            <a:endParaRPr sz="3500"/>
          </a:p>
          <a:p>
            <a:pPr indent="-679450" lvl="0" marL="914400" rtl="0" algn="l"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Is the substance a solid, a liquid or a gas?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Should the particles touch?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Should the particles be ordered?</a:t>
            </a:r>
            <a:endParaRPr sz="3500"/>
          </a:p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Should the particles be moving fast?</a:t>
            </a:r>
            <a:endParaRPr/>
          </a:p>
        </p:txBody>
      </p:sp>
      <p:sp>
        <p:nvSpPr>
          <p:cNvPr id="131" name="Google Shape;131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2" name="Google Shape;132;p19"/>
          <p:cNvSpPr/>
          <p:nvPr/>
        </p:nvSpPr>
        <p:spPr>
          <a:xfrm>
            <a:off x="9586750" y="2520000"/>
            <a:ext cx="7783200" cy="58116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title"/>
          </p:nvPr>
        </p:nvSpPr>
        <p:spPr>
          <a:xfrm>
            <a:off x="917950" y="892800"/>
            <a:ext cx="1645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Draw lines to match the description to the correct state of matter. </a:t>
            </a:r>
            <a:endParaRPr/>
          </a:p>
        </p:txBody>
      </p:sp>
      <p:sp>
        <p:nvSpPr>
          <p:cNvPr id="138" name="Google Shape;138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9" name="Google Shape;139;p20"/>
          <p:cNvGraphicFramePr/>
          <p:nvPr/>
        </p:nvGraphicFramePr>
        <p:xfrm>
          <a:off x="1002825" y="2876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{B2AED519-433F-47D5-B16D-364D639CF860}</a:tableStyleId>
              </a:tblPr>
              <a:tblGrid>
                <a:gridCol w="4452400"/>
                <a:gridCol w="2161300"/>
                <a:gridCol w="9668650"/>
              </a:tblGrid>
              <a:tr h="533400">
                <a:tc>
                  <a:txBody>
                    <a:bodyPr/>
                    <a:lstStyle/>
                    <a:p>
                      <a:pPr indent="0" lvl="0" marL="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Solid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-228600" lvl="0" marL="228600" marR="762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Particles are </a:t>
                      </a: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touching and in ordered rows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indent="0" lvl="0" marL="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Liquid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/>
                </a:tc>
                <a:tc>
                  <a:txBody>
                    <a:bodyPr/>
                    <a:lstStyle/>
                    <a:p>
                      <a:pPr indent="-228600" lvl="0" marL="228600" marR="762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Particles are far apart from each other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indent="0" lvl="0" marL="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Gas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76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7620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Particles are touching in a random arrangement</a:t>
                      </a:r>
                      <a:endParaRPr sz="4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/>
          <p:nvPr>
            <p:ph idx="2" type="body"/>
          </p:nvPr>
        </p:nvSpPr>
        <p:spPr>
          <a:xfrm>
            <a:off x="810800" y="4212938"/>
            <a:ext cx="132012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/>
              <a:t>b)</a:t>
            </a:r>
            <a:r>
              <a:rPr lang="en-GB" sz="3500"/>
              <a:t> </a:t>
            </a:r>
            <a:r>
              <a:rPr lang="en-GB" sz="3500"/>
              <a:t>They are touching and vibrating on the spot. </a:t>
            </a:r>
            <a:endParaRPr sz="3500"/>
          </a:p>
        </p:txBody>
      </p:sp>
      <p:sp>
        <p:nvSpPr>
          <p:cNvPr id="145" name="Google Shape;145;p21"/>
          <p:cNvSpPr txBox="1"/>
          <p:nvPr>
            <p:ph idx="4" type="body"/>
          </p:nvPr>
        </p:nvSpPr>
        <p:spPr>
          <a:xfrm>
            <a:off x="810800" y="5690775"/>
            <a:ext cx="132012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/>
              <a:t>c) </a:t>
            </a:r>
            <a:r>
              <a:rPr lang="en-GB" sz="3500"/>
              <a:t>They are touching but can slide past each other. </a:t>
            </a:r>
            <a:endParaRPr sz="3500"/>
          </a:p>
        </p:txBody>
      </p:sp>
      <p:sp>
        <p:nvSpPr>
          <p:cNvPr id="146" name="Google Shape;146;p21"/>
          <p:cNvSpPr txBox="1"/>
          <p:nvPr>
            <p:ph idx="6" type="body"/>
          </p:nvPr>
        </p:nvSpPr>
        <p:spPr>
          <a:xfrm>
            <a:off x="810800" y="7168600"/>
            <a:ext cx="153699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/>
              <a:t>d)</a:t>
            </a:r>
            <a:r>
              <a:rPr lang="en-GB" sz="3500"/>
              <a:t> </a:t>
            </a:r>
            <a:r>
              <a:rPr lang="en-GB" sz="3500"/>
              <a:t>They are not touching and move very quickly in all directions. </a:t>
            </a:r>
            <a:endParaRPr sz="3500"/>
          </a:p>
        </p:txBody>
      </p:sp>
      <p:sp>
        <p:nvSpPr>
          <p:cNvPr id="147" name="Google Shape;147;p21"/>
          <p:cNvSpPr txBox="1"/>
          <p:nvPr>
            <p:ph idx="8" type="body"/>
          </p:nvPr>
        </p:nvSpPr>
        <p:spPr>
          <a:xfrm>
            <a:off x="917950" y="2735100"/>
            <a:ext cx="138696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lphaLcParenR"/>
            </a:pPr>
            <a:r>
              <a:rPr lang="en-GB" sz="3500"/>
              <a:t>They are touching but not moving at all. </a:t>
            </a:r>
            <a:endParaRPr sz="3500"/>
          </a:p>
        </p:txBody>
      </p:sp>
      <p:sp>
        <p:nvSpPr>
          <p:cNvPr id="148" name="Google Shape;148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9" name="Google Shape;149;p21"/>
          <p:cNvSpPr txBox="1"/>
          <p:nvPr>
            <p:ph type="title"/>
          </p:nvPr>
        </p:nvSpPr>
        <p:spPr>
          <a:xfrm>
            <a:off x="81080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How do the particles in juice behave?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500">
                <a:solidFill>
                  <a:schemeClr val="dk2"/>
                </a:solidFill>
              </a:rPr>
              <a:t>Circle the right answer </a:t>
            </a:r>
            <a:endParaRPr b="0" sz="3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5" name="Google Shape;155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How do the particles in butter behave?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500">
                <a:solidFill>
                  <a:schemeClr val="dk2"/>
                </a:solidFill>
              </a:rPr>
              <a:t>Circle the correct answer </a:t>
            </a:r>
            <a:endParaRPr b="0" sz="3500">
              <a:solidFill>
                <a:schemeClr val="dk2"/>
              </a:solidFill>
            </a:endParaRPr>
          </a:p>
        </p:txBody>
      </p:sp>
      <p:sp>
        <p:nvSpPr>
          <p:cNvPr id="156" name="Google Shape;156;p22"/>
          <p:cNvSpPr txBox="1"/>
          <p:nvPr>
            <p:ph idx="2" type="body"/>
          </p:nvPr>
        </p:nvSpPr>
        <p:spPr>
          <a:xfrm>
            <a:off x="810800" y="4212938"/>
            <a:ext cx="132012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/>
              <a:t>b)</a:t>
            </a:r>
            <a:r>
              <a:rPr lang="en-GB" sz="3500"/>
              <a:t> They are touching and vibrating on the spot. </a:t>
            </a:r>
            <a:endParaRPr sz="3500"/>
          </a:p>
        </p:txBody>
      </p:sp>
      <p:sp>
        <p:nvSpPr>
          <p:cNvPr id="157" name="Google Shape;157;p22"/>
          <p:cNvSpPr txBox="1"/>
          <p:nvPr>
            <p:ph idx="4" type="body"/>
          </p:nvPr>
        </p:nvSpPr>
        <p:spPr>
          <a:xfrm>
            <a:off x="810800" y="5690775"/>
            <a:ext cx="132012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/>
              <a:t>c) </a:t>
            </a:r>
            <a:r>
              <a:rPr lang="en-GB" sz="3500"/>
              <a:t>They are touching but can slide past each other. </a:t>
            </a:r>
            <a:endParaRPr sz="3500"/>
          </a:p>
        </p:txBody>
      </p:sp>
      <p:sp>
        <p:nvSpPr>
          <p:cNvPr id="158" name="Google Shape;158;p22"/>
          <p:cNvSpPr txBox="1"/>
          <p:nvPr>
            <p:ph idx="6" type="body"/>
          </p:nvPr>
        </p:nvSpPr>
        <p:spPr>
          <a:xfrm>
            <a:off x="810800" y="7168600"/>
            <a:ext cx="153699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/>
              <a:t>d)</a:t>
            </a:r>
            <a:r>
              <a:rPr lang="en-GB" sz="3500"/>
              <a:t> They are not touching and move very quickly in all directions. </a:t>
            </a:r>
            <a:endParaRPr sz="3500"/>
          </a:p>
        </p:txBody>
      </p:sp>
      <p:sp>
        <p:nvSpPr>
          <p:cNvPr id="159" name="Google Shape;159;p22"/>
          <p:cNvSpPr txBox="1"/>
          <p:nvPr>
            <p:ph idx="8" type="body"/>
          </p:nvPr>
        </p:nvSpPr>
        <p:spPr>
          <a:xfrm>
            <a:off x="917950" y="2735100"/>
            <a:ext cx="138696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AutoNum type="alphaLcParenR"/>
            </a:pPr>
            <a:r>
              <a:rPr lang="en-GB" sz="3500"/>
              <a:t>They are touching but not moving at all. </a:t>
            </a:r>
            <a:endParaRPr sz="3500"/>
          </a:p>
        </p:txBody>
      </p:sp>
      <p:sp>
        <p:nvSpPr>
          <p:cNvPr id="160" name="Google Shape;160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1" name="Google Shape;161;p22"/>
          <p:cNvSpPr txBox="1"/>
          <p:nvPr>
            <p:ph type="title"/>
          </p:nvPr>
        </p:nvSpPr>
        <p:spPr>
          <a:xfrm>
            <a:off x="81080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3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