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be3545d9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be3545d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be3545d9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be3545d9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303c23e34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303c23e34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Students can decide which type of reproduction goes with which organism, students pause the video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303c2430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303c2430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Scaffold</a:t>
            </a:r>
            <a:r>
              <a:rPr lang="en-GB"/>
              <a:t> an answer of why being able to produce both sexually and asexually is an advantage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bf9e7fbf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bf9e7fbf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Students do this task independently. Applying knowledge to a novel answer. Please pause the lesson now.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Advantages and disadvantages of sexual and asexual reproduction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Biology - Key Stage 4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Gibbs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17223050" y="8735900"/>
            <a:ext cx="1065000" cy="158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3500">
                <a:solidFill>
                  <a:schemeClr val="dk2"/>
                </a:solidFill>
              </a:rPr>
              <a:t>Advantages of asexual reproduction are: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Montserrat"/>
              <a:buChar char="●"/>
            </a:pPr>
            <a:r>
              <a:rPr lang="en-GB" sz="3500">
                <a:solidFill>
                  <a:srgbClr val="000000"/>
                </a:solidFill>
              </a:rPr>
              <a:t>How many parents are needed?</a:t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Montserrat"/>
              <a:buChar char="●"/>
            </a:pPr>
            <a:r>
              <a:rPr lang="en-GB" sz="3500">
                <a:solidFill>
                  <a:srgbClr val="000000"/>
                </a:solidFill>
              </a:rPr>
              <a:t>What does this mean in terms of speed and efficiency?</a:t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Montserrat"/>
              <a:buChar char="●"/>
            </a:pPr>
            <a:r>
              <a:rPr lang="en-GB" sz="3500">
                <a:solidFill>
                  <a:srgbClr val="000000"/>
                </a:solidFill>
              </a:rPr>
              <a:t>What can happen when conditions are favourable?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Advantages of sexual reproduction are: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Montserrat"/>
              <a:buChar char="●"/>
            </a:pPr>
            <a:r>
              <a:rPr lang="en-GB" sz="3500">
                <a:solidFill>
                  <a:srgbClr val="000000"/>
                </a:solidFill>
              </a:rPr>
              <a:t>How many parents are needed?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Montserrat"/>
              <a:buChar char="●"/>
            </a:pPr>
            <a:r>
              <a:rPr lang="en-GB" sz="3500">
                <a:solidFill>
                  <a:srgbClr val="000000"/>
                </a:solidFill>
              </a:rPr>
              <a:t>What does this cause in offspring?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Montserrat"/>
              <a:buChar char="●"/>
            </a:pPr>
            <a:r>
              <a:rPr lang="en-GB" sz="3500">
                <a:solidFill>
                  <a:srgbClr val="000000"/>
                </a:solidFill>
              </a:rPr>
              <a:t>What happens if their environment changes?</a:t>
            </a:r>
            <a:endParaRPr sz="3500">
              <a:solidFill>
                <a:srgbClr val="000000"/>
              </a:solidFill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495450" y="4274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Independent task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2" name="Google Shape;102;p17"/>
          <p:cNvSpPr txBox="1"/>
          <p:nvPr>
            <p:ph idx="1" type="subTitle"/>
          </p:nvPr>
        </p:nvSpPr>
        <p:spPr>
          <a:xfrm>
            <a:off x="734250" y="2876300"/>
            <a:ext cx="62568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Fungi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3" name="Google Shape;103;p17"/>
          <p:cNvSpPr txBox="1"/>
          <p:nvPr>
            <p:ph idx="3" type="subTitle"/>
          </p:nvPr>
        </p:nvSpPr>
        <p:spPr>
          <a:xfrm>
            <a:off x="734250" y="6789050"/>
            <a:ext cx="62568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Malaria parasite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4" name="Google Shape;104;p17"/>
          <p:cNvSpPr txBox="1"/>
          <p:nvPr>
            <p:ph idx="4" type="body"/>
          </p:nvPr>
        </p:nvSpPr>
        <p:spPr>
          <a:xfrm>
            <a:off x="9082400" y="4185675"/>
            <a:ext cx="8581500" cy="1261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R</a:t>
            </a:r>
            <a:r>
              <a:rPr lang="en-GB">
                <a:solidFill>
                  <a:srgbClr val="000000"/>
                </a:solidFill>
              </a:rPr>
              <a:t>eproduces asexually in the human host but sexually in the mosquito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5" name="Google Shape;105;p17"/>
          <p:cNvSpPr txBox="1"/>
          <p:nvPr>
            <p:ph idx="5" type="subTitle"/>
          </p:nvPr>
        </p:nvSpPr>
        <p:spPr>
          <a:xfrm>
            <a:off x="734250" y="5565238"/>
            <a:ext cx="62568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Strawberries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6" name="Google Shape;106;p17"/>
          <p:cNvSpPr txBox="1"/>
          <p:nvPr>
            <p:ph idx="7" type="subTitle"/>
          </p:nvPr>
        </p:nvSpPr>
        <p:spPr>
          <a:xfrm>
            <a:off x="734250" y="4140150"/>
            <a:ext cx="6256800" cy="90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Daffodils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7" name="Google Shape;107;p17"/>
          <p:cNvSpPr txBox="1"/>
          <p:nvPr>
            <p:ph idx="8" type="body"/>
          </p:nvPr>
        </p:nvSpPr>
        <p:spPr>
          <a:xfrm>
            <a:off x="9082400" y="5889775"/>
            <a:ext cx="8581500" cy="1261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>
                <a:solidFill>
                  <a:srgbClr val="000000"/>
                </a:solidFill>
              </a:rPr>
              <a:t>an reproduce sexually, but will also reproduce asexually using spores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109" name="Google Shape;109;p17"/>
          <p:cNvSpPr txBox="1"/>
          <p:nvPr>
            <p:ph idx="8" type="body"/>
          </p:nvPr>
        </p:nvSpPr>
        <p:spPr>
          <a:xfrm>
            <a:off x="9082400" y="7576700"/>
            <a:ext cx="8581500" cy="1261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>
                <a:solidFill>
                  <a:srgbClr val="000000"/>
                </a:solidFill>
              </a:rPr>
              <a:t>an produce seeds sexually or reproduce asexually through runners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0" name="Google Shape;110;p17"/>
          <p:cNvSpPr txBox="1"/>
          <p:nvPr>
            <p:ph idx="8" type="body"/>
          </p:nvPr>
        </p:nvSpPr>
        <p:spPr>
          <a:xfrm>
            <a:off x="9082400" y="2338825"/>
            <a:ext cx="8581500" cy="1261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C</a:t>
            </a:r>
            <a:r>
              <a:rPr lang="en-GB">
                <a:solidFill>
                  <a:srgbClr val="000000"/>
                </a:solidFill>
              </a:rPr>
              <a:t>an produce seeds sexually or reproduce asexually through bulbs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Malarial parasites </a:t>
            </a:r>
            <a:r>
              <a:rPr lang="en-GB" sz="3500">
                <a:solidFill>
                  <a:schemeClr val="dk2"/>
                </a:solidFill>
              </a:rPr>
              <a:t>reproduce asexually in the human host and sexually in the mosquito.</a:t>
            </a:r>
            <a:endParaRPr sz="35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Explain why this is an advantage.</a:t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116" name="Google Shape;116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7" name="Google Shape;117;p18"/>
          <p:cNvSpPr txBox="1"/>
          <p:nvPr>
            <p:ph idx="2" type="body"/>
          </p:nvPr>
        </p:nvSpPr>
        <p:spPr>
          <a:xfrm>
            <a:off x="709100" y="3643200"/>
            <a:ext cx="17076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When the malarial parasite produces sexually, there is ____________ between the offspring. This means they are more likely to survive if there is a __________ in the ________________.</a:t>
            </a:r>
            <a:endParaRPr/>
          </a:p>
          <a:p>
            <a:pPr indent="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When the malarial parasite produces asexually, many genetically ____________ organisms can be produced __________, if conditions are ____________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917950" y="890050"/>
            <a:ext cx="17076000" cy="1986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Tulips can reproduce sexually by seeds and asexually by bulbs</a:t>
            </a:r>
            <a:r>
              <a:rPr lang="en-GB" sz="3500">
                <a:solidFill>
                  <a:schemeClr val="dk2"/>
                </a:solidFill>
              </a:rPr>
              <a:t>.</a:t>
            </a:r>
            <a:endParaRPr sz="35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Explain why being able to reproduce both sexually and asexually is an advantage to the species.										</a:t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9"/>
          <p:cNvSpPr txBox="1"/>
          <p:nvPr>
            <p:ph idx="2" type="body"/>
          </p:nvPr>
        </p:nvSpPr>
        <p:spPr>
          <a:xfrm>
            <a:off x="709100" y="3643200"/>
            <a:ext cx="17076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Reproducing sexually is an advantage because…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Another advantage of producing seeds is...</a:t>
            </a:r>
            <a:endParaRPr/>
          </a:p>
          <a:p>
            <a:pPr indent="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Reproducing asexually is an advantage because...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