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6c3ba86b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86c3ba86bc_0_0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US">
                <a:solidFill>
                  <a:schemeClr val="dk2"/>
                </a:solidFill>
              </a:rPr>
              <a:t>Distance-time graphs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2"/>
                </a:solidFill>
              </a:rPr>
              <a:t>Distance-time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94125" y="1015725"/>
            <a:ext cx="3846300" cy="4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1.  Yasmin is driving on a straight road.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The graph opposite shows her journey.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a) How far did she travel after 2 hours?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b) How far from home was she at 4.30pm?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c) How long was she stopped?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d) How long did the journey take?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e) What is the total distance Yasmin drives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562014" y="1021938"/>
            <a:ext cx="3990397" cy="4178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2511" r="0" t="0"/>
          <a:stretch/>
        </p:blipFill>
        <p:spPr>
          <a:xfrm>
            <a:off x="3933275" y="884300"/>
            <a:ext cx="5210724" cy="27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2"/>
                </a:solidFill>
              </a:rPr>
              <a:t>Distance-time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-US"/>
              <a:t>Draw a graph to represent the following journey.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 tortoise walks 10 m in 7 minutes.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He then pauses for 6 minutes.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He then walks a further 4 m in 5 minutes.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He stops and rests.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725" y="1043655"/>
            <a:ext cx="4758275" cy="343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94124" y="312898"/>
            <a:ext cx="80577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2"/>
                </a:solidFill>
              </a:rPr>
              <a:t>Distance-time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47525" y="1015725"/>
            <a:ext cx="4238100" cy="4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1.  Yasmin is driving on a straight road.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The graph opposite shows her journey.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a) How far did she travel after 2 hours?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b) How far from home was she at 4.30pm?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c) How long was she stopped?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d) How long did the journey take?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e) What is the total distance Yasmin drives?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2685" r="0" t="0"/>
          <a:stretch/>
        </p:blipFill>
        <p:spPr>
          <a:xfrm>
            <a:off x="4572000" y="1344650"/>
            <a:ext cx="4571999" cy="245420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/>
          <p:nvPr/>
        </p:nvSpPr>
        <p:spPr>
          <a:xfrm>
            <a:off x="4042775" y="1779171"/>
            <a:ext cx="113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55 miles</a:t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3343875" y="2668027"/>
            <a:ext cx="213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hour 30 minutes</a:t>
            </a: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3714462" y="3006718"/>
            <a:ext cx="107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 hours</a:t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1178975" y="2402409"/>
            <a:ext cx="107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33 miles</a:t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1026575" y="3665525"/>
            <a:ext cx="122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110 miles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2"/>
                </a:solidFill>
              </a:rPr>
              <a:t>Distance-time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-US"/>
              <a:t>Draw a graph to represent the following journey.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 tortoise walks 10 m in 7 minutes.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He then pauses for 6 minutes.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He then walks a further 4 m in 5 minutes.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He stops and rests.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722" y="791304"/>
            <a:ext cx="4135154" cy="343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