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" name="Google Shape;44;p3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5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6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</a:pPr>
            <a:r>
              <a:rPr lang="en-GB">
                <a:solidFill>
                  <a:schemeClr val="dk2"/>
                </a:solidFill>
              </a:rPr>
              <a:t>Applying LCM and HCF</a:t>
            </a:r>
            <a:endParaRPr/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Mr Lund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646541" y="367137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Applying LCM and HCF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94149" y="930680"/>
            <a:ext cx="3891600" cy="41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270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Amir is organising a buffet.</a:t>
            </a:r>
            <a:endParaRPr/>
          </a:p>
          <a:p>
            <a:pPr indent="0" lvl="0" marL="1270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There are 15 cups in a packet.</a:t>
            </a:r>
            <a:endParaRPr/>
          </a:p>
          <a:p>
            <a:pPr indent="0" lvl="0" marL="1270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There are 18 plates in a packet.</a:t>
            </a:r>
            <a:endParaRPr/>
          </a:p>
          <a:p>
            <a:pPr indent="0" lvl="0" marL="1270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He needs to buy exactly the same number of cups and plates.</a:t>
            </a:r>
            <a:endParaRPr/>
          </a:p>
          <a:p>
            <a:pPr indent="0" lvl="0" marL="1270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What is the smallest number of each packet Amir can buy?	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</a:t>
            </a:r>
            <a:endParaRPr/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aseline="30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      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758278" y="930729"/>
            <a:ext cx="4017900" cy="41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270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A red light flashes every 12 minutes. </a:t>
            </a:r>
            <a:endParaRPr/>
          </a:p>
          <a:p>
            <a:pPr indent="0" lvl="0" marL="1270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green light flashes every 15 minutes.</a:t>
            </a:r>
            <a:endParaRPr/>
          </a:p>
          <a:p>
            <a:pPr indent="0" lvl="0" marL="1270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Both lights flash together at 11 am. </a:t>
            </a:r>
            <a:endParaRPr/>
          </a:p>
          <a:p>
            <a:pPr indent="0" lvl="0" marL="1270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When is the next time that both lights flash together?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543147" y="312898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Applying LCM and HCF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8" name="Google Shape;48;p8"/>
          <p:cNvSpPr txBox="1"/>
          <p:nvPr/>
        </p:nvSpPr>
        <p:spPr>
          <a:xfrm>
            <a:off x="4572000" y="791304"/>
            <a:ext cx="4165544" cy="42586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 A number P can be written as a product of its prime factors as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 = 2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x 3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x 5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x 7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x 11 x 17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Write 10P as a product of its prime factors.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The Highest Common Factor (HCF) of  two numbers is 3 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Lowest Common Multiple (LCM) of the same two numbers is 45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could the numbers be?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9" name="Google Shape;49;p8"/>
          <p:cNvSpPr txBox="1"/>
          <p:nvPr/>
        </p:nvSpPr>
        <p:spPr>
          <a:xfrm>
            <a:off x="543147" y="857236"/>
            <a:ext cx="4165544" cy="419270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 You are given that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A = 2 x 3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x 5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x 7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B = 2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x 3 x 7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the value of A?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Work out the LCM of A and B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Work out the HCF of A and B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d)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Does B divide equally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by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6?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How do you know?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4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4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5" name="Google Shape;55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6" name="Google Shape;56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/>
          <p:nvPr>
            <p:ph type="title"/>
          </p:nvPr>
        </p:nvSpPr>
        <p:spPr>
          <a:xfrm>
            <a:off x="627522" y="367142"/>
            <a:ext cx="80577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Applying LCM and HCF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2" name="Google Shape;62;p10"/>
          <p:cNvSpPr txBox="1"/>
          <p:nvPr>
            <p:ph idx="1" type="body"/>
          </p:nvPr>
        </p:nvSpPr>
        <p:spPr>
          <a:xfrm>
            <a:off x="458971" y="845543"/>
            <a:ext cx="3891600" cy="41277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270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Amir is organising a buffet.</a:t>
            </a:r>
            <a:endParaRPr/>
          </a:p>
          <a:p>
            <a:pPr indent="0" lvl="0" marL="1270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There are 15 cups in a packet.</a:t>
            </a:r>
            <a:endParaRPr/>
          </a:p>
          <a:p>
            <a:pPr indent="0" lvl="0" marL="1270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There are 18 plates in a packet.</a:t>
            </a:r>
            <a:endParaRPr/>
          </a:p>
          <a:p>
            <a:pPr indent="0" lvl="0" marL="1270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He need to buy exactly the same number of cups and plates.</a:t>
            </a:r>
            <a:endParaRPr/>
          </a:p>
          <a:p>
            <a:pPr indent="0" lvl="0" marL="1270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270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What is the smallest number of each packet Amir can buy?	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</a:t>
            </a:r>
            <a:endParaRPr/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aseline="30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      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63" name="Google Shape;63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64" name="Google Shape;64;p10"/>
          <p:cNvSpPr txBox="1"/>
          <p:nvPr/>
        </p:nvSpPr>
        <p:spPr>
          <a:xfrm>
            <a:off x="508676" y="3724902"/>
            <a:ext cx="2597251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 packets of cups and 5 packets of plates</a:t>
            </a:r>
            <a:endParaRPr/>
          </a:p>
        </p:txBody>
      </p:sp>
      <p:sp>
        <p:nvSpPr>
          <p:cNvPr id="65" name="Google Shape;65;p10"/>
          <p:cNvSpPr txBox="1"/>
          <p:nvPr/>
        </p:nvSpPr>
        <p:spPr>
          <a:xfrm>
            <a:off x="4927451" y="845543"/>
            <a:ext cx="3891600" cy="41277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270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A red light flashes every 12 minutes. </a:t>
            </a:r>
            <a:endParaRPr/>
          </a:p>
          <a:p>
            <a:pPr indent="0" lvl="0" marL="1270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green light flashes every 15 minutes.</a:t>
            </a:r>
            <a:endParaRPr/>
          </a:p>
          <a:p>
            <a:pPr indent="0" lvl="0" marL="1270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Both lights flash together at 11 am. </a:t>
            </a:r>
            <a:endParaRPr/>
          </a:p>
          <a:p>
            <a:pPr indent="0" lvl="0" marL="1270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When is the next time that both lights flash together?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0"/>
          <p:cNvSpPr/>
          <p:nvPr/>
        </p:nvSpPr>
        <p:spPr>
          <a:xfrm>
            <a:off x="4801633" y="3122390"/>
            <a:ext cx="35316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2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LCM of 12 and 15 = 60 mins</a:t>
            </a:r>
            <a:endParaRPr/>
          </a:p>
          <a:p>
            <a:pPr indent="0" lvl="0" marL="127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Flash every hour so . . . 12:00pm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type="title"/>
          </p:nvPr>
        </p:nvSpPr>
        <p:spPr>
          <a:xfrm>
            <a:off x="616450" y="400160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Applying LCM and HCF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73" name="Google Shape;73;p11"/>
          <p:cNvSpPr txBox="1"/>
          <p:nvPr/>
        </p:nvSpPr>
        <p:spPr>
          <a:xfrm>
            <a:off x="4889956" y="902181"/>
            <a:ext cx="4165544" cy="42010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 A number P can be written as a product of its prime factors as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 = 2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x 3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x 5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x 7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x 11 x 17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Write 10P as a product of its prime factors.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The Highest Common Factor (HCF) of  two numbers is 3 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Lowest Common Multiple (LCM) of the same two numbers is 45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could the numbers be?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4" name="Google Shape;74;p11"/>
          <p:cNvSpPr/>
          <p:nvPr/>
        </p:nvSpPr>
        <p:spPr>
          <a:xfrm>
            <a:off x="5507903" y="2511075"/>
            <a:ext cx="3019647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P = 2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x 3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x 5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x 7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x 11 x 17</a:t>
            </a:r>
            <a:endParaRPr/>
          </a:p>
        </p:txBody>
      </p:sp>
      <p:sp>
        <p:nvSpPr>
          <p:cNvPr id="75" name="Google Shape;75;p11"/>
          <p:cNvSpPr/>
          <p:nvPr/>
        </p:nvSpPr>
        <p:spPr>
          <a:xfrm>
            <a:off x="7609758" y="4119969"/>
            <a:ext cx="1553704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9 and 15</a:t>
            </a:r>
            <a:endParaRPr/>
          </a:p>
        </p:txBody>
      </p:sp>
      <p:sp>
        <p:nvSpPr>
          <p:cNvPr id="76" name="Google Shape;76;p11"/>
          <p:cNvSpPr txBox="1"/>
          <p:nvPr/>
        </p:nvSpPr>
        <p:spPr>
          <a:xfrm>
            <a:off x="616450" y="938805"/>
            <a:ext cx="4165544" cy="41277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 You are given that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A = 2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x 3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x 5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x 7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B = 2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x 3 x 7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the value of A?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Work out the LCM of A and B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Work out the HCF of A and B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d)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Does B divide by equally 6?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How do you know?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7" name="Google Shape;77;p11"/>
          <p:cNvSpPr txBox="1"/>
          <p:nvPr/>
        </p:nvSpPr>
        <p:spPr>
          <a:xfrm>
            <a:off x="3362707" y="2391387"/>
            <a:ext cx="103292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= 3150</a:t>
            </a:r>
            <a:endParaRPr/>
          </a:p>
        </p:txBody>
      </p:sp>
      <p:sp>
        <p:nvSpPr>
          <p:cNvPr id="78" name="Google Shape;78;p11"/>
          <p:cNvSpPr txBox="1"/>
          <p:nvPr/>
        </p:nvSpPr>
        <p:spPr>
          <a:xfrm>
            <a:off x="3976424" y="3117678"/>
            <a:ext cx="1032922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 x 3 x 7 = 42</a:t>
            </a:r>
            <a:endParaRPr/>
          </a:p>
        </p:txBody>
      </p:sp>
      <p:sp>
        <p:nvSpPr>
          <p:cNvPr id="79" name="Google Shape;79;p11"/>
          <p:cNvSpPr txBox="1"/>
          <p:nvPr/>
        </p:nvSpPr>
        <p:spPr>
          <a:xfrm>
            <a:off x="2868379" y="3818165"/>
            <a:ext cx="202157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Yes because 2 and 3 are factors.</a:t>
            </a:r>
            <a:endParaRPr/>
          </a:p>
        </p:txBody>
      </p:sp>
      <p:sp>
        <p:nvSpPr>
          <p:cNvPr id="80" name="Google Shape;80;p11"/>
          <p:cNvSpPr/>
          <p:nvPr/>
        </p:nvSpPr>
        <p:spPr>
          <a:xfrm>
            <a:off x="3917718" y="2718239"/>
            <a:ext cx="864276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12,600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