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CF3655-C331-4F12-AAB1-45BB25111BA8}">
  <a:tblStyle styleId="{D4CF3655-C331-4F12-AAB1-45BB25111B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f701730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f701730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f068f02e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f068f02e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eed8fe346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eed8fe346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eed8fe346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eed8fe346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eed8fe346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eed8fe346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Activities of Daily Living (ADLs) -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Getting dressed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4B3241"/>
                </a:solidFill>
              </a:rPr>
              <a:t>Occupational Therapy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84" name="Google Shape;84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Aniesa Blore</a:t>
            </a:r>
            <a:endParaRPr sz="2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</a:rPr>
              <a:t>USE SCISSORS SAFELY</a:t>
            </a:r>
            <a:endParaRPr sz="5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This lesson includes the use of scissors, </a:t>
            </a:r>
            <a:r>
              <a:rPr lang="en-GB" u="sng">
                <a:solidFill>
                  <a:schemeClr val="dk2"/>
                </a:solidFill>
              </a:rPr>
              <a:t>so please:</a:t>
            </a:r>
            <a:endParaRPr u="sng"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876300"/>
            <a:ext cx="16452000" cy="561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Make sure you are sitting down to do your cutting.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Make sure an adult is with you while you are cutting.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Cut away from your body.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Carefully watch what you are cutting.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Hold scissors by the handles.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Don’t run while holding scissors.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Only cut things which an adult has said is okay to cut.</a:t>
            </a:r>
            <a:endParaRPr/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917950" y="2479225"/>
            <a:ext cx="15375900" cy="635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Draw and cut out the pictures in the next two slides OR print and cut them out. You can also colour in the pictures.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Play a game with an adult and match the clothes to the weather and occasion.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Draw pictures of other clothes and accessories and match them.</a:t>
            </a:r>
            <a:endParaRPr sz="3500"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890050"/>
            <a:ext cx="15375900" cy="1038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ACTIVITY: WHAT SHALL I WEAR?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890050"/>
            <a:ext cx="15375900" cy="1038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ACTIVITY: WHAT SHALL I WEAR?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1456050" y="2667800"/>
            <a:ext cx="15375900" cy="6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2199550"/>
            <a:ext cx="15488125" cy="7086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1456050" y="9535225"/>
            <a:ext cx="25695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Images: Free SVG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917950" y="890050"/>
            <a:ext cx="15375900" cy="9603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ACTIVITY: WHAT SHALL I WEAR?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17769" l="0" r="0" t="0"/>
          <a:stretch/>
        </p:blipFill>
        <p:spPr>
          <a:xfrm>
            <a:off x="1456050" y="2199576"/>
            <a:ext cx="6201751" cy="603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1066500" y="8920250"/>
            <a:ext cx="31452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Images: Faager / Public Domain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8204225" y="236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{D4CF3655-C331-4F12-AAB1-45BB25111BA8}</a:tableStyleId>
              </a:tblPr>
              <a:tblGrid>
                <a:gridCol w="3448925"/>
                <a:gridCol w="4640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school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 party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the beach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shopping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bed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the playground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the zoo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