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**PUT ANSWERS ON A SEPARATE SLIDE and the copy across just the questions for the DLD**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**PUT ANSWERS ON A SEPARATE SLIDE and the copy across just the questions for the DLD**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**PUT ANSWERS ON A SEPARATE SLIDE and the copy across just the questions for the DLD**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**PUT ANSWERS ON A SEPARATE SLIDE and the copy across just the questions for the DLD**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2" name="Google Shape;72;p12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None/>
              <a:defRPr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None/>
              <a:defRPr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None/>
              <a:defRPr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None/>
              <a:defRPr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None/>
              <a:defRPr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None/>
              <a:defRPr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None/>
              <a:defRPr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6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8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48" name="Google Shape;48;p9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2" name="Google Shape;52;p9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Montserrat"/>
              <a:buNone/>
              <a:defRPr b="1" i="0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Montserrat"/>
              <a:buNone/>
            </a:pPr>
            <a:r>
              <a:rPr b="1" i="0" lang="en-GB" sz="44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Magnetic Fields</a:t>
            </a:r>
            <a:endParaRPr b="1" i="0" sz="44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Montserrat"/>
              <a:buNone/>
            </a:pPr>
            <a:r>
              <a:t/>
            </a:r>
            <a:endParaRPr b="1" i="0" sz="44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Combined science - Physics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Key stage 4 - Magnetism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van Hoek</a:t>
            </a:r>
            <a:endParaRPr b="0" i="0" sz="32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Task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Write a method to explain how to plot the magnetic field of a bar magnet.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/>
              <a:t>Use these keywords to help you: </a:t>
            </a:r>
            <a:r>
              <a:rPr b="1" lang="en-GB"/>
              <a:t>plotting compass,     tail,      pointer,     mark</a:t>
            </a:r>
            <a:endParaRPr b="1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/>
              <a:t>The first couple of sentences have been started for you</a:t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AutoNum type="arabicPeriod"/>
            </a:pPr>
            <a:r>
              <a:rPr i="1" lang="en-GB"/>
              <a:t>Put a bar magnet in the middle of ……</a:t>
            </a:r>
            <a:endParaRPr i="1"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i="1" lang="en-GB"/>
              <a:t>Draw around ….</a:t>
            </a:r>
            <a:endParaRPr i="1"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i="1" lang="en-GB"/>
              <a:t>Mark a dot by …..</a:t>
            </a:r>
            <a:endParaRPr i="1"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i="1" lang="en-GB"/>
              <a:t>Place a plotting compass on the dot so that …..</a:t>
            </a:r>
            <a:endParaRPr i="1"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i="1" lang="en-GB"/>
              <a:t>   </a:t>
            </a:r>
            <a:endParaRPr i="1"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i="1" lang="en-GB"/>
              <a:t>  </a:t>
            </a:r>
            <a:endParaRPr i="1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Task 2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17950" y="2519050"/>
            <a:ext cx="16452001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/>
              <a:t>Draw the shape of a magnetic field for a bar magnet.</a:t>
            </a:r>
            <a:endParaRPr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97" name="Google Shape;97;p16"/>
          <p:cNvGrpSpPr/>
          <p:nvPr/>
        </p:nvGrpSpPr>
        <p:grpSpPr>
          <a:xfrm>
            <a:off x="6172200" y="5136099"/>
            <a:ext cx="4677000" cy="769801"/>
            <a:chOff x="6172200" y="5136099"/>
            <a:chExt cx="4677000" cy="769801"/>
          </a:xfrm>
        </p:grpSpPr>
        <p:sp>
          <p:nvSpPr>
            <p:cNvPr id="98" name="Google Shape;98;p16"/>
            <p:cNvSpPr/>
            <p:nvPr/>
          </p:nvSpPr>
          <p:spPr>
            <a:xfrm>
              <a:off x="6172200" y="5136100"/>
              <a:ext cx="2338500" cy="769800"/>
            </a:xfrm>
            <a:prstGeom prst="rect">
              <a:avLst/>
            </a:prstGeom>
            <a:solidFill>
              <a:schemeClr val="accent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8510700" y="5136100"/>
              <a:ext cx="2338500" cy="769800"/>
            </a:xfrm>
            <a:prstGeom prst="rect">
              <a:avLst/>
            </a:prstGeom>
            <a:solidFill>
              <a:schemeClr val="accent5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6"/>
            <p:cNvSpPr txBox="1"/>
            <p:nvPr/>
          </p:nvSpPr>
          <p:spPr>
            <a:xfrm>
              <a:off x="10109375" y="5136100"/>
              <a:ext cx="739800" cy="76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1" i="0" lang="en-GB" sz="32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 b="1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1" name="Google Shape;101;p16"/>
            <p:cNvSpPr txBox="1"/>
            <p:nvPr/>
          </p:nvSpPr>
          <p:spPr>
            <a:xfrm>
              <a:off x="6172200" y="5136099"/>
              <a:ext cx="577200" cy="76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1" i="0" lang="en-GB" sz="32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</a:t>
              </a:r>
              <a:endParaRPr b="1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practice</a:t>
            </a:r>
            <a:endParaRPr/>
          </a:p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Draw the magnetic field between two bar magnets that would attract each other.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Draw the magnetic field between two bar magnets that would repel each other.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practice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3.  Describe the shape of the Earth’s magnetic field.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rPr lang="en-GB"/>
              <a:t>4. Identify where the north magnetic pole and south magnetic pole of the Earth are found (roughly).</a:t>
            </a:r>
            <a:endParaRPr/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Exam question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highlight>
                  <a:srgbClr val="FFFFFF"/>
                </a:highlight>
              </a:rPr>
              <a:t>Two students, A and B, use different methods to see magnetic field patterns.</a:t>
            </a:r>
            <a:endParaRPr sz="2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highlight>
                  <a:srgbClr val="FFFFFF"/>
                </a:highlight>
              </a:rPr>
              <a:t>i)   Describe how student A can use a compass to plot a magnetic field pattern.</a:t>
            </a:r>
            <a:endParaRPr sz="2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highlight>
                  <a:srgbClr val="FFFFFF"/>
                </a:highlight>
              </a:rPr>
              <a:t>     You may draw a diagram to help you answer this question.</a:t>
            </a:r>
            <a:endParaRPr sz="2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highlight>
                  <a:srgbClr val="FFFFFF"/>
                </a:highlight>
              </a:rPr>
              <a:t>ii)  Student B uses iron filings to show a magnetic field pattern.</a:t>
            </a:r>
            <a:endParaRPr sz="2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highlight>
                  <a:srgbClr val="FFFFFF"/>
                </a:highlight>
              </a:rPr>
              <a:t>     Describe how student B uses iron filings to show a magnetic field pattern.</a:t>
            </a:r>
            <a:endParaRPr sz="2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highlight>
                  <a:srgbClr val="FFFFFF"/>
                </a:highlight>
              </a:rPr>
              <a:t>     You may draw a diagram to help you answer this question.</a:t>
            </a:r>
            <a:endParaRPr sz="2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8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 sz="2800">
              <a:highlight>
                <a:srgbClr val="FFFFFF"/>
              </a:highlight>
            </a:endParaRPr>
          </a:p>
        </p:txBody>
      </p:sp>
      <p:sp>
        <p:nvSpPr>
          <p:cNvPr id="122" name="Google Shape;122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9867125" y="8231225"/>
            <a:ext cx="7881000" cy="537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en-GB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OCR, Specimen, J249/01</a:t>
            </a:r>
            <a:endParaRPr b="0" i="1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en-GB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Additional answers and guidance not checked by OCR</a:t>
            </a:r>
            <a:endParaRPr b="0" i="1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Exam question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 sz="3000">
                <a:highlight>
                  <a:srgbClr val="FFFFFF"/>
                </a:highlight>
              </a:rPr>
              <a:t>Sketch the field pattern around a bar magnet.</a:t>
            </a:r>
            <a:endParaRPr sz="3000"/>
          </a:p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1" name="Google Shape;131;p20"/>
          <p:cNvSpPr txBox="1"/>
          <p:nvPr/>
        </p:nvSpPr>
        <p:spPr>
          <a:xfrm>
            <a:off x="9867125" y="8231225"/>
            <a:ext cx="7881000" cy="537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en-GB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OCR, Specimen, J249/01</a:t>
            </a:r>
            <a:endParaRPr b="0" i="1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en-GB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Additional answers and guidance not checked by OCR</a:t>
            </a:r>
            <a:endParaRPr b="0" i="1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4156" y="4657225"/>
            <a:ext cx="5145039" cy="143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Exam style question</a:t>
            </a:r>
            <a:endParaRPr/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400">
                <a:highlight>
                  <a:srgbClr val="FFFFFF"/>
                </a:highlight>
              </a:rPr>
              <a:t>Draw the magnetic field pattern between the North and South poles of the magnets.</a:t>
            </a:r>
            <a:endParaRPr sz="34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 sz="3400">
                <a:highlight>
                  <a:srgbClr val="FFFFFF"/>
                </a:highlight>
              </a:rPr>
              <a:t>Include arrows on your field lines.</a:t>
            </a:r>
            <a:endParaRPr sz="34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 sz="3400">
              <a:highlight>
                <a:srgbClr val="FFFFFF"/>
              </a:highlight>
            </a:endParaRPr>
          </a:p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58457" y="6041438"/>
            <a:ext cx="7923082" cy="95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1"/>
          <p:cNvPicPr preferRelativeResize="0"/>
          <p:nvPr/>
        </p:nvPicPr>
        <p:blipFill rotWithShape="1">
          <a:blip r:embed="rId3">
            <a:alphaModFix/>
          </a:blip>
          <a:srcRect b="0" l="0" r="66513" t="0"/>
          <a:stretch/>
        </p:blipFill>
        <p:spPr>
          <a:xfrm rot="10800000">
            <a:off x="10128430" y="6041450"/>
            <a:ext cx="2653124" cy="95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Exam question</a:t>
            </a:r>
            <a:endParaRPr/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400">
                <a:highlight>
                  <a:srgbClr val="FFFFFF"/>
                </a:highlight>
              </a:rPr>
              <a:t>The behaviour of a magnetic compass is evidence that the core of the Earth is magnetic. Explain why.</a:t>
            </a:r>
            <a:endParaRPr sz="34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 sz="3400">
              <a:highlight>
                <a:srgbClr val="FFFFFF"/>
              </a:highlight>
            </a:endParaRPr>
          </a:p>
        </p:txBody>
      </p:sp>
      <p:sp>
        <p:nvSpPr>
          <p:cNvPr id="148" name="Google Shape;148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9" name="Google Shape;149;p22"/>
          <p:cNvSpPr txBox="1"/>
          <p:nvPr/>
        </p:nvSpPr>
        <p:spPr>
          <a:xfrm>
            <a:off x="9867125" y="8231225"/>
            <a:ext cx="7881000" cy="537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en-GB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OCR, June 2018, J249/01</a:t>
            </a:r>
            <a:endParaRPr b="0" i="1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en-GB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Additional answers and guidance not checked by OCR</a:t>
            </a:r>
            <a:endParaRPr b="0" i="1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