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553905" y="513804"/>
            <a:ext cx="2416686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/>
        </p:nvSpPr>
        <p:spPr>
          <a:xfrm>
            <a:off x="553905" y="513804"/>
            <a:ext cx="4334933" cy="631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33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1" name="Google Shape;31;p6"/>
          <p:cNvSpPr txBox="1"/>
          <p:nvPr/>
        </p:nvSpPr>
        <p:spPr>
          <a:xfrm>
            <a:off x="553905" y="6324845"/>
            <a:ext cx="541867" cy="2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067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06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sz="1067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" name="Google Shape;35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sz="1067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17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p17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close up of a screen&#10;&#10;Description automatically generated" id="94" name="Google Shape;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7489" y="2728083"/>
            <a:ext cx="8157866" cy="122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1204674" y="1233725"/>
            <a:ext cx="69003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the numbers 2, 3, and 4 </a:t>
            </a:r>
            <a:r>
              <a:rPr b="1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once </a:t>
            </a: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 fill the calculation frames.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different calculations can you write?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295927" y="4064000"/>
            <a:ext cx="54771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answers are possible?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2" name="Google Shape;102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3" name="Google Shape;103;p18"/>
          <p:cNvSpPr txBox="1"/>
          <p:nvPr/>
        </p:nvSpPr>
        <p:spPr>
          <a:xfrm>
            <a:off x="420929" y="1405250"/>
            <a:ext cx="29373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Function machines 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20914" y="4209143"/>
            <a:ext cx="6614311" cy="435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are brackets necessary for one calculation but not the other?</a:t>
            </a:r>
            <a:endParaRPr/>
          </a:p>
        </p:txBody>
      </p:sp>
      <p:pic>
        <p:nvPicPr>
          <p:cNvPr descr="A picture containing monitor, sign, holding, green&#10;&#10;Description automatically generated"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914" y="2156084"/>
            <a:ext cx="9201896" cy="1703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" name="Google Shape;111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2" name="Google Shape;112;p19"/>
          <p:cNvSpPr txBox="1"/>
          <p:nvPr/>
        </p:nvSpPr>
        <p:spPr>
          <a:xfrm>
            <a:off x="345025" y="1277150"/>
            <a:ext cx="83550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the cards to fill in the gaps in the function machine. 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505945" y="3762625"/>
            <a:ext cx="8961900" cy="21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many different machines can you make?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do function machines give the same answers?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do function machines give different answers?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each function machine as an equation.</a:t>
            </a:r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2761569" y="1924088"/>
            <a:ext cx="1025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1867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546500" y="2778200"/>
            <a:ext cx="27186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67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Function machine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A close up of a sign&#10;&#10;Description automatically generated"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275" y="1813501"/>
            <a:ext cx="4447407" cy="656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 shot of a computer&#10;&#10;Description automatically generated" id="117" name="Google Shape;11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7275" y="2605127"/>
            <a:ext cx="4289250" cy="7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" name="Google Shape;123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>
            <a:off x="609601" y="1323124"/>
            <a:ext cx="5678157" cy="4427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x 3 + 7 = 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 x (5 – 3) =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➗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4 x 2 =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➗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4 + 4 =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GB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➗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(4 + 4) =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Add brackets to make the following calculations true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x 3 + 5 = 16</a:t>
            </a:r>
            <a:endParaRPr/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arenR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 + 3 x 4 + 5 = 45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" name="Google Shape;129;p21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31" name="Google Shape;131;p21"/>
          <p:cNvGrpSpPr/>
          <p:nvPr/>
        </p:nvGrpSpPr>
        <p:grpSpPr>
          <a:xfrm>
            <a:off x="8959625" y="4471480"/>
            <a:ext cx="2114775" cy="1624517"/>
            <a:chOff x="3121571" y="1171007"/>
            <a:chExt cx="5675587" cy="4320000"/>
          </a:xfrm>
        </p:grpSpPr>
        <p:sp>
          <p:nvSpPr>
            <p:cNvPr id="132" name="Google Shape;132;p21"/>
            <p:cNvSpPr/>
            <p:nvPr/>
          </p:nvSpPr>
          <p:spPr>
            <a:xfrm>
              <a:off x="3121571" y="1171007"/>
              <a:ext cx="5675587" cy="4320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" name="Google Shape;133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570876" y="1498381"/>
              <a:ext cx="4776976" cy="34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21"/>
          <p:cNvSpPr txBox="1"/>
          <p:nvPr/>
        </p:nvSpPr>
        <p:spPr>
          <a:xfrm>
            <a:off x="376672" y="1140276"/>
            <a:ext cx="6261651" cy="1593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Consider each of the following statements and equations.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Decide for each if it is always, sometimes or never true.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Explain your answers. </a:t>
            </a:r>
            <a:endParaRPr/>
          </a:p>
        </p:txBody>
      </p:sp>
      <p:pic>
        <p:nvPicPr>
          <p:cNvPr descr="A close up of a cell phone screen with text&#10;&#10;Description automatically generated" id="135" name="Google Shape;13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7791" y="2636757"/>
            <a:ext cx="3806012" cy="334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