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66106c2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66106c2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ca79034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ca79034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c9710f33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c9710f33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79300" y="17475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lang="en-GB" sz="3000">
                <a:solidFill>
                  <a:srgbClr val="4B3241"/>
                </a:solidFill>
                <a:latin typeface="Arial"/>
                <a:ea typeface="Arial"/>
                <a:cs typeface="Arial"/>
                <a:sym typeface="Arial"/>
              </a:rPr>
              <a:t>Congruence Worksheet 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366950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950" y="487700"/>
            <a:ext cx="7069551" cy="3628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66950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50" y="517725"/>
            <a:ext cx="8839197" cy="3541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366950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775" y="616800"/>
            <a:ext cx="6285300" cy="358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