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7.xml"/><Relationship Id="rId22" Type="http://schemas.openxmlformats.org/officeDocument/2006/relationships/font" Target="fonts/MontserratMedium-italic.fntdata"/><Relationship Id="rId10" Type="http://schemas.openxmlformats.org/officeDocument/2006/relationships/slide" Target="slides/slide6.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slide" Target="slides/slide1.xml"/><Relationship Id="rId19" Type="http://schemas.openxmlformats.org/officeDocument/2006/relationships/font" Target="fonts/Montserrat-boldItalic.fntdata"/><Relationship Id="rId6" Type="http://schemas.openxmlformats.org/officeDocument/2006/relationships/slide" Target="slides/slide2.xml"/><Relationship Id="rId18" Type="http://schemas.openxmlformats.org/officeDocument/2006/relationships/font" Target="fonts/Montserrat-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8d9442cf9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8d9442cf9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77b9a3481a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77b9a3481a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87e01ebd1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7e01ebd1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87e01ebd1d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7e01ebd1d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87e01ebd1d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87e01ebd1d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3e94088bb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3e94088bb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83e94088bb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83e94088bb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algn="ctr">
              <a:spcBef>
                <a:spcPts val="0"/>
              </a:spcBef>
              <a:spcAft>
                <a:spcPts val="0"/>
              </a:spcAft>
              <a:buClr>
                <a:schemeClr val="lt1"/>
              </a:buClr>
              <a:buSzPts val="5200"/>
              <a:buNone/>
              <a:defRPr sz="5200">
                <a:solidFill>
                  <a:schemeClr val="lt1"/>
                </a:solidFill>
              </a:defRPr>
            </a:lvl2pPr>
            <a:lvl3pPr lvl="2" algn="ctr">
              <a:spcBef>
                <a:spcPts val="0"/>
              </a:spcBef>
              <a:spcAft>
                <a:spcPts val="0"/>
              </a:spcAft>
              <a:buClr>
                <a:schemeClr val="lt1"/>
              </a:buClr>
              <a:buSzPts val="5200"/>
              <a:buNone/>
              <a:defRPr sz="5200">
                <a:solidFill>
                  <a:schemeClr val="lt1"/>
                </a:solidFill>
              </a:defRPr>
            </a:lvl3pPr>
            <a:lvl4pPr lvl="3" algn="ctr">
              <a:spcBef>
                <a:spcPts val="0"/>
              </a:spcBef>
              <a:spcAft>
                <a:spcPts val="0"/>
              </a:spcAft>
              <a:buClr>
                <a:schemeClr val="lt1"/>
              </a:buClr>
              <a:buSzPts val="5200"/>
              <a:buNone/>
              <a:defRPr sz="5200">
                <a:solidFill>
                  <a:schemeClr val="lt1"/>
                </a:solidFill>
              </a:defRPr>
            </a:lvl4pPr>
            <a:lvl5pPr lvl="4" algn="ctr">
              <a:spcBef>
                <a:spcPts val="0"/>
              </a:spcBef>
              <a:spcAft>
                <a:spcPts val="0"/>
              </a:spcAft>
              <a:buClr>
                <a:schemeClr val="lt1"/>
              </a:buClr>
              <a:buSzPts val="5200"/>
              <a:buNone/>
              <a:defRPr sz="5200">
                <a:solidFill>
                  <a:schemeClr val="lt1"/>
                </a:solidFill>
              </a:defRPr>
            </a:lvl5pPr>
            <a:lvl6pPr lvl="5" algn="ctr">
              <a:spcBef>
                <a:spcPts val="0"/>
              </a:spcBef>
              <a:spcAft>
                <a:spcPts val="0"/>
              </a:spcAft>
              <a:buClr>
                <a:schemeClr val="lt1"/>
              </a:buClr>
              <a:buSzPts val="5200"/>
              <a:buNone/>
              <a:defRPr sz="5200">
                <a:solidFill>
                  <a:schemeClr val="lt1"/>
                </a:solidFill>
              </a:defRPr>
            </a:lvl6pPr>
            <a:lvl7pPr lvl="6" algn="ctr">
              <a:spcBef>
                <a:spcPts val="0"/>
              </a:spcBef>
              <a:spcAft>
                <a:spcPts val="0"/>
              </a:spcAft>
              <a:buClr>
                <a:schemeClr val="lt1"/>
              </a:buClr>
              <a:buSzPts val="5200"/>
              <a:buNone/>
              <a:defRPr sz="5200">
                <a:solidFill>
                  <a:schemeClr val="lt1"/>
                </a:solidFill>
              </a:defRPr>
            </a:lvl7pPr>
            <a:lvl8pPr lvl="7" algn="ctr">
              <a:spcBef>
                <a:spcPts val="0"/>
              </a:spcBef>
              <a:spcAft>
                <a:spcPts val="0"/>
              </a:spcAft>
              <a:buClr>
                <a:schemeClr val="lt1"/>
              </a:buClr>
              <a:buSzPts val="5200"/>
              <a:buNone/>
              <a:defRPr sz="5200">
                <a:solidFill>
                  <a:schemeClr val="lt1"/>
                </a:solidFill>
              </a:defRPr>
            </a:lvl8pPr>
            <a:lvl9pPr lvl="8" algn="ctr">
              <a:spcBef>
                <a:spcPts val="0"/>
              </a:spcBef>
              <a:spcAft>
                <a:spcPts val="0"/>
              </a:spcAft>
              <a:buClr>
                <a:schemeClr val="lt1"/>
              </a:buClr>
              <a:buSzPts val="5200"/>
              <a:buNone/>
              <a:defRPr sz="5200">
                <a:solidFill>
                  <a:schemeClr val="lt1"/>
                </a:solidFill>
              </a:defRPr>
            </a:lvl9pPr>
          </a:lstStyle>
          <a:p/>
        </p:txBody>
      </p:sp>
      <p:sp>
        <p:nvSpPr>
          <p:cNvPr id="12" name="Google Shape;12;p2"/>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chemeClr val="lt1"/>
              </a:buClr>
              <a:buSzPts val="1800"/>
              <a:buNone/>
              <a:defRPr sz="1800">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a:spcBef>
                <a:spcPts val="1000"/>
              </a:spcBef>
              <a:spcAft>
                <a:spcPts val="0"/>
              </a:spcAft>
              <a:buNone/>
              <a:defRPr sz="1400">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1000"/>
              </a:spcBef>
              <a:spcAft>
                <a:spcPts val="0"/>
              </a:spcAft>
              <a:buNone/>
              <a:defRPr/>
            </a:lvl3pPr>
            <a:lvl4pPr lvl="3">
              <a:spcBef>
                <a:spcPts val="1000"/>
              </a:spcBef>
              <a:spcAft>
                <a:spcPts val="0"/>
              </a:spcAft>
              <a:buNone/>
              <a:defRPr/>
            </a:lvl4pPr>
            <a:lvl5pPr lvl="4">
              <a:spcBef>
                <a:spcPts val="1000"/>
              </a:spcBef>
              <a:spcAft>
                <a:spcPts val="0"/>
              </a:spcAft>
              <a:buNone/>
              <a:defRPr/>
            </a:lvl5pPr>
            <a:lvl6pPr lvl="5">
              <a:spcBef>
                <a:spcPts val="1000"/>
              </a:spcBef>
              <a:spcAft>
                <a:spcPts val="0"/>
              </a:spcAft>
              <a:buNone/>
              <a:defRPr/>
            </a:lvl6pPr>
            <a:lvl7pPr lvl="6">
              <a:spcBef>
                <a:spcPts val="1000"/>
              </a:spcBef>
              <a:spcAft>
                <a:spcPts val="0"/>
              </a:spcAft>
              <a:buNone/>
              <a:defRPr/>
            </a:lvl7pPr>
            <a:lvl8pPr lvl="7">
              <a:spcBef>
                <a:spcPts val="1000"/>
              </a:spcBef>
              <a:spcAft>
                <a:spcPts val="0"/>
              </a:spcAft>
              <a:buNone/>
              <a:defRPr/>
            </a:lvl8pPr>
            <a:lvl9pPr lvl="8">
              <a:spcBef>
                <a:spcPts val="1000"/>
              </a:spcBef>
              <a:spcAft>
                <a:spcPts val="1000"/>
              </a:spcAft>
              <a:buNone/>
              <a:defRPr/>
            </a:lvl9pPr>
          </a:lstStyle>
          <a:p/>
        </p:txBody>
      </p:sp>
      <p:pic>
        <p:nvPicPr>
          <p:cNvPr id="14" name="Google Shape;14;p2"/>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15" name="Google Shape;15;p2"/>
          <p:cNvSpPr/>
          <p:nvPr/>
        </p:nvSpPr>
        <p:spPr>
          <a:xfrm>
            <a:off x="8699225" y="4459200"/>
            <a:ext cx="444900" cy="684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8" name="Shape 68"/>
        <p:cNvGrpSpPr/>
        <p:nvPr/>
      </p:nvGrpSpPr>
      <p:grpSpPr>
        <a:xfrm>
          <a:off x="0" y="0"/>
          <a:ext cx="0" cy="0"/>
          <a:chOff x="0" y="0"/>
          <a:chExt cx="0" cy="0"/>
        </a:xfrm>
      </p:grpSpPr>
      <p:sp>
        <p:nvSpPr>
          <p:cNvPr id="69" name="Google Shape;69;p11"/>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a:spcBef>
                <a:spcPts val="0"/>
              </a:spcBef>
              <a:spcAft>
                <a:spcPts val="0"/>
              </a:spcAft>
              <a:buClr>
                <a:schemeClr val="lt1"/>
              </a:buClr>
              <a:buSzPts val="3600"/>
              <a:buFont typeface="Montserrat SemiBold"/>
              <a:buNone/>
              <a:defRPr b="0" i="1" sz="3600">
                <a:solidFill>
                  <a:schemeClr val="lt1"/>
                </a:solidFill>
                <a:latin typeface="Montserrat SemiBold"/>
                <a:ea typeface="Montserrat SemiBold"/>
                <a:cs typeface="Montserrat SemiBold"/>
                <a:sym typeface="Montserrat SemiBold"/>
              </a:defRPr>
            </a:lvl1pPr>
            <a:lvl2pPr lvl="1">
              <a:spcBef>
                <a:spcPts val="0"/>
              </a:spcBef>
              <a:spcAft>
                <a:spcPts val="0"/>
              </a:spcAft>
              <a:buSzPts val="3600"/>
              <a:buFont typeface="Montserrat SemiBold"/>
              <a:buNone/>
              <a:defRPr sz="3600">
                <a:latin typeface="Montserrat SemiBold"/>
                <a:ea typeface="Montserrat SemiBold"/>
                <a:cs typeface="Montserrat SemiBold"/>
                <a:sym typeface="Montserrat SemiBold"/>
              </a:defRPr>
            </a:lvl2pPr>
            <a:lvl3pPr lvl="2">
              <a:spcBef>
                <a:spcPts val="0"/>
              </a:spcBef>
              <a:spcAft>
                <a:spcPts val="0"/>
              </a:spcAft>
              <a:buSzPts val="3600"/>
              <a:buFont typeface="Montserrat SemiBold"/>
              <a:buNone/>
              <a:defRPr sz="3600">
                <a:latin typeface="Montserrat SemiBold"/>
                <a:ea typeface="Montserrat SemiBold"/>
                <a:cs typeface="Montserrat SemiBold"/>
                <a:sym typeface="Montserrat SemiBold"/>
              </a:defRPr>
            </a:lvl3pPr>
            <a:lvl4pPr lvl="3">
              <a:spcBef>
                <a:spcPts val="0"/>
              </a:spcBef>
              <a:spcAft>
                <a:spcPts val="0"/>
              </a:spcAft>
              <a:buSzPts val="3600"/>
              <a:buFont typeface="Montserrat SemiBold"/>
              <a:buNone/>
              <a:defRPr sz="3600">
                <a:latin typeface="Montserrat SemiBold"/>
                <a:ea typeface="Montserrat SemiBold"/>
                <a:cs typeface="Montserrat SemiBold"/>
                <a:sym typeface="Montserrat SemiBold"/>
              </a:defRPr>
            </a:lvl4pPr>
            <a:lvl5pPr lvl="4">
              <a:spcBef>
                <a:spcPts val="0"/>
              </a:spcBef>
              <a:spcAft>
                <a:spcPts val="0"/>
              </a:spcAft>
              <a:buSzPts val="3600"/>
              <a:buFont typeface="Montserrat SemiBold"/>
              <a:buNone/>
              <a:defRPr sz="3600">
                <a:latin typeface="Montserrat SemiBold"/>
                <a:ea typeface="Montserrat SemiBold"/>
                <a:cs typeface="Montserrat SemiBold"/>
                <a:sym typeface="Montserrat SemiBold"/>
              </a:defRPr>
            </a:lvl5pPr>
            <a:lvl6pPr lvl="5">
              <a:spcBef>
                <a:spcPts val="0"/>
              </a:spcBef>
              <a:spcAft>
                <a:spcPts val="0"/>
              </a:spcAft>
              <a:buSzPts val="3600"/>
              <a:buFont typeface="Montserrat SemiBold"/>
              <a:buNone/>
              <a:defRPr sz="3600">
                <a:latin typeface="Montserrat SemiBold"/>
                <a:ea typeface="Montserrat SemiBold"/>
                <a:cs typeface="Montserrat SemiBold"/>
                <a:sym typeface="Montserrat SemiBold"/>
              </a:defRPr>
            </a:lvl6pPr>
            <a:lvl7pPr lvl="6">
              <a:spcBef>
                <a:spcPts val="0"/>
              </a:spcBef>
              <a:spcAft>
                <a:spcPts val="0"/>
              </a:spcAft>
              <a:buSzPts val="3600"/>
              <a:buFont typeface="Montserrat SemiBold"/>
              <a:buNone/>
              <a:defRPr sz="3600">
                <a:latin typeface="Montserrat SemiBold"/>
                <a:ea typeface="Montserrat SemiBold"/>
                <a:cs typeface="Montserrat SemiBold"/>
                <a:sym typeface="Montserrat SemiBold"/>
              </a:defRPr>
            </a:lvl7pPr>
            <a:lvl8pPr lvl="7">
              <a:spcBef>
                <a:spcPts val="0"/>
              </a:spcBef>
              <a:spcAft>
                <a:spcPts val="0"/>
              </a:spcAft>
              <a:buSzPts val="3600"/>
              <a:buFont typeface="Montserrat SemiBold"/>
              <a:buNone/>
              <a:defRPr sz="3600">
                <a:latin typeface="Montserrat SemiBold"/>
                <a:ea typeface="Montserrat SemiBold"/>
                <a:cs typeface="Montserrat SemiBold"/>
                <a:sym typeface="Montserrat SemiBold"/>
              </a:defRPr>
            </a:lvl8pPr>
            <a:lvl9pPr lvl="8">
              <a:spcBef>
                <a:spcPts val="0"/>
              </a:spcBef>
              <a:spcAft>
                <a:spcPts val="0"/>
              </a:spcAft>
              <a:buSzPts val="3600"/>
              <a:buFont typeface="Montserrat SemiBold"/>
              <a:buNone/>
              <a:defRPr sz="3600">
                <a:latin typeface="Montserrat SemiBold"/>
                <a:ea typeface="Montserrat SemiBold"/>
                <a:cs typeface="Montserrat SemiBold"/>
                <a:sym typeface="Montserrat SemiBold"/>
              </a:defRPr>
            </a:lvl9pPr>
          </a:lstStyle>
          <a:p/>
        </p:txBody>
      </p:sp>
      <p:sp>
        <p:nvSpPr>
          <p:cNvPr id="70" name="Google Shape;70;p11"/>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a:lnSpc>
                <a:spcPct val="140000"/>
              </a:lnSpc>
              <a:spcBef>
                <a:spcPts val="1000"/>
              </a:spcBef>
              <a:spcAft>
                <a:spcPts val="0"/>
              </a:spcAft>
              <a:buNone/>
              <a:defRPr sz="1400">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1000"/>
              </a:spcBef>
              <a:spcAft>
                <a:spcPts val="0"/>
              </a:spcAft>
              <a:buNone/>
              <a:defRPr/>
            </a:lvl3pPr>
            <a:lvl4pPr lvl="3">
              <a:spcBef>
                <a:spcPts val="1000"/>
              </a:spcBef>
              <a:spcAft>
                <a:spcPts val="0"/>
              </a:spcAft>
              <a:buNone/>
              <a:defRPr/>
            </a:lvl4pPr>
            <a:lvl5pPr lvl="4">
              <a:spcBef>
                <a:spcPts val="1000"/>
              </a:spcBef>
              <a:spcAft>
                <a:spcPts val="0"/>
              </a:spcAft>
              <a:buNone/>
              <a:defRPr/>
            </a:lvl5pPr>
            <a:lvl6pPr lvl="5">
              <a:spcBef>
                <a:spcPts val="1000"/>
              </a:spcBef>
              <a:spcAft>
                <a:spcPts val="0"/>
              </a:spcAft>
              <a:buNone/>
              <a:defRPr/>
            </a:lvl6pPr>
            <a:lvl7pPr lvl="6">
              <a:spcBef>
                <a:spcPts val="1000"/>
              </a:spcBef>
              <a:spcAft>
                <a:spcPts val="0"/>
              </a:spcAft>
              <a:buNone/>
              <a:defRPr/>
            </a:lvl7pPr>
            <a:lvl8pPr lvl="7">
              <a:spcBef>
                <a:spcPts val="1000"/>
              </a:spcBef>
              <a:spcAft>
                <a:spcPts val="0"/>
              </a:spcAft>
              <a:buNone/>
              <a:defRPr/>
            </a:lvl8pPr>
            <a:lvl9pPr lvl="8">
              <a:spcBef>
                <a:spcPts val="1000"/>
              </a:spcBef>
              <a:spcAft>
                <a:spcPts val="1000"/>
              </a:spcAft>
              <a:buNone/>
              <a:defRPr/>
            </a:lvl9pPr>
          </a:lstStyle>
          <a:p/>
        </p:txBody>
      </p:sp>
      <p:pic>
        <p:nvPicPr>
          <p:cNvPr id="71" name="Google Shape;71;p11"/>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2" name="Shape 72"/>
        <p:cNvGrpSpPr/>
        <p:nvPr/>
      </p:nvGrpSpPr>
      <p:grpSpPr>
        <a:xfrm>
          <a:off x="0" y="0"/>
          <a:ext cx="0" cy="0"/>
          <a:chOff x="0" y="0"/>
          <a:chExt cx="0" cy="0"/>
        </a:xfrm>
      </p:grpSpPr>
      <p:sp>
        <p:nvSpPr>
          <p:cNvPr id="73" name="Google Shape;73;p12"/>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800"/>
              <a:buNone/>
              <a:defRPr sz="8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4" name="Shape 74"/>
        <p:cNvGrpSpPr/>
        <p:nvPr/>
      </p:nvGrpSpPr>
      <p:grpSpPr>
        <a:xfrm>
          <a:off x="0" y="0"/>
          <a:ext cx="0" cy="0"/>
          <a:chOff x="0" y="0"/>
          <a:chExt cx="0" cy="0"/>
        </a:xfrm>
      </p:grpSpPr>
      <p:sp>
        <p:nvSpPr>
          <p:cNvPr id="75" name="Google Shape;75;p13"/>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8" name="Google Shape;18;p3"/>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chemeClr val="lt1"/>
                </a:solidFill>
                <a:latin typeface="Montserrat Medium"/>
                <a:ea typeface="Montserrat Medium"/>
                <a:cs typeface="Montserrat Medium"/>
                <a:sym typeface="Montserrat Medium"/>
              </a:defRPr>
            </a:lvl1pPr>
            <a:lvl2pPr lvl="1" rtl="0">
              <a:buNone/>
              <a:defRPr sz="800">
                <a:solidFill>
                  <a:schemeClr val="lt1"/>
                </a:solidFill>
                <a:latin typeface="Montserrat Medium"/>
                <a:ea typeface="Montserrat Medium"/>
                <a:cs typeface="Montserrat Medium"/>
                <a:sym typeface="Montserrat Medium"/>
              </a:defRPr>
            </a:lvl2pPr>
            <a:lvl3pPr lvl="2" rtl="0">
              <a:buNone/>
              <a:defRPr sz="800">
                <a:solidFill>
                  <a:schemeClr val="lt1"/>
                </a:solidFill>
                <a:latin typeface="Montserrat Medium"/>
                <a:ea typeface="Montserrat Medium"/>
                <a:cs typeface="Montserrat Medium"/>
                <a:sym typeface="Montserrat Medium"/>
              </a:defRPr>
            </a:lvl3pPr>
            <a:lvl4pPr lvl="3" rtl="0">
              <a:buNone/>
              <a:defRPr sz="800">
                <a:solidFill>
                  <a:schemeClr val="lt1"/>
                </a:solidFill>
                <a:latin typeface="Montserrat Medium"/>
                <a:ea typeface="Montserrat Medium"/>
                <a:cs typeface="Montserrat Medium"/>
                <a:sym typeface="Montserrat Medium"/>
              </a:defRPr>
            </a:lvl4pPr>
            <a:lvl5pPr lvl="4" rtl="0">
              <a:buNone/>
              <a:defRPr sz="800">
                <a:solidFill>
                  <a:schemeClr val="lt1"/>
                </a:solidFill>
                <a:latin typeface="Montserrat Medium"/>
                <a:ea typeface="Montserrat Medium"/>
                <a:cs typeface="Montserrat Medium"/>
                <a:sym typeface="Montserrat Medium"/>
              </a:defRPr>
            </a:lvl5pPr>
            <a:lvl6pPr lvl="5" rtl="0">
              <a:buNone/>
              <a:defRPr sz="800">
                <a:solidFill>
                  <a:schemeClr val="lt1"/>
                </a:solidFill>
                <a:latin typeface="Montserrat Medium"/>
                <a:ea typeface="Montserrat Medium"/>
                <a:cs typeface="Montserrat Medium"/>
                <a:sym typeface="Montserrat Medium"/>
              </a:defRPr>
            </a:lvl6pPr>
            <a:lvl7pPr lvl="6" rtl="0">
              <a:buNone/>
              <a:defRPr sz="800">
                <a:solidFill>
                  <a:schemeClr val="lt1"/>
                </a:solidFill>
                <a:latin typeface="Montserrat Medium"/>
                <a:ea typeface="Montserrat Medium"/>
                <a:cs typeface="Montserrat Medium"/>
                <a:sym typeface="Montserrat Medium"/>
              </a:defRPr>
            </a:lvl7pPr>
            <a:lvl8pPr lvl="7" rtl="0">
              <a:buNone/>
              <a:defRPr sz="800">
                <a:solidFill>
                  <a:schemeClr val="lt1"/>
                </a:solidFill>
                <a:latin typeface="Montserrat Medium"/>
                <a:ea typeface="Montserrat Medium"/>
                <a:cs typeface="Montserrat Medium"/>
                <a:sym typeface="Montserrat Medium"/>
              </a:defRPr>
            </a:lvl8pPr>
            <a:lvl9pPr lvl="8" rtl="0">
              <a:buNone/>
              <a:defRPr sz="800">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4"/>
          <p:cNvSpPr txBox="1"/>
          <p:nvPr>
            <p:ph idx="1" type="body"/>
          </p:nvPr>
        </p:nvSpPr>
        <p:spPr>
          <a:xfrm>
            <a:off x="458975" y="1438150"/>
            <a:ext cx="8226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3" name="Google Shape;23;p4"/>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6" name="Google Shape;26;p5"/>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7" name="Google Shape;27;p5"/>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8" name="Google Shape;28;p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2" name="Google Shape;32;p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35" name="Google Shape;35;p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body"/>
          </p:nvPr>
        </p:nvSpPr>
        <p:spPr>
          <a:xfrm>
            <a:off x="453200" y="1428925"/>
            <a:ext cx="8231700" cy="4053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37" name="Google Shape;37;p7"/>
          <p:cNvSpPr txBox="1"/>
          <p:nvPr>
            <p:ph idx="2"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8" name="Google Shape;38;p7"/>
          <p:cNvSpPr txBox="1"/>
          <p:nvPr>
            <p:ph idx="3"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a:lnSpc>
                <a:spcPct val="115000"/>
              </a:lnSpc>
              <a:spcBef>
                <a:spcPts val="0"/>
              </a:spcBef>
              <a:spcAft>
                <a:spcPts val="0"/>
              </a:spcAft>
              <a:buSzPts val="1200"/>
              <a:buChar char="●"/>
              <a:defRPr sz="1200"/>
            </a:lvl1pPr>
            <a:lvl2pPr indent="-304800" lvl="1" marL="914400">
              <a:lnSpc>
                <a:spcPct val="115000"/>
              </a:lnSpc>
              <a:spcBef>
                <a:spcPts val="600"/>
              </a:spcBef>
              <a:spcAft>
                <a:spcPts val="0"/>
              </a:spcAft>
              <a:buSzPts val="1200"/>
              <a:buChar char="–"/>
              <a:defRPr sz="1200"/>
            </a:lvl2pPr>
            <a:lvl3pPr indent="-304800" lvl="2" marL="1371600">
              <a:lnSpc>
                <a:spcPct val="115000"/>
              </a:lnSpc>
              <a:spcBef>
                <a:spcPts val="600"/>
              </a:spcBef>
              <a:spcAft>
                <a:spcPts val="0"/>
              </a:spcAft>
              <a:buSzPts val="1200"/>
              <a:buChar char="–"/>
              <a:defRPr sz="1200"/>
            </a:lvl3pPr>
            <a:lvl4pPr indent="-304800" lvl="3" marL="1828800">
              <a:lnSpc>
                <a:spcPct val="115000"/>
              </a:lnSpc>
              <a:spcBef>
                <a:spcPts val="600"/>
              </a:spcBef>
              <a:spcAft>
                <a:spcPts val="0"/>
              </a:spcAft>
              <a:buSzPts val="1200"/>
              <a:buChar char="–"/>
              <a:defRPr sz="1200"/>
            </a:lvl4pPr>
            <a:lvl5pPr indent="-304800" lvl="4" marL="2286000">
              <a:lnSpc>
                <a:spcPct val="115000"/>
              </a:lnSpc>
              <a:spcBef>
                <a:spcPts val="600"/>
              </a:spcBef>
              <a:spcAft>
                <a:spcPts val="0"/>
              </a:spcAft>
              <a:buSzPts val="1200"/>
              <a:buChar char="–"/>
              <a:defRPr/>
            </a:lvl5pPr>
            <a:lvl6pPr indent="-304800" lvl="5" marL="2743200">
              <a:lnSpc>
                <a:spcPct val="115000"/>
              </a:lnSpc>
              <a:spcBef>
                <a:spcPts val="600"/>
              </a:spcBef>
              <a:spcAft>
                <a:spcPts val="0"/>
              </a:spcAft>
              <a:buSzPts val="1200"/>
              <a:buChar char="–"/>
              <a:defRPr/>
            </a:lvl6pPr>
            <a:lvl7pPr indent="-304800" lvl="6" marL="3200400">
              <a:lnSpc>
                <a:spcPct val="115000"/>
              </a:lnSpc>
              <a:spcBef>
                <a:spcPts val="600"/>
              </a:spcBef>
              <a:spcAft>
                <a:spcPts val="0"/>
              </a:spcAft>
              <a:buSzPts val="1200"/>
              <a:buChar char="–"/>
              <a:defRPr sz="1200"/>
            </a:lvl7pPr>
            <a:lvl8pPr indent="-304800" lvl="7" marL="3657600">
              <a:lnSpc>
                <a:spcPct val="115000"/>
              </a:lnSpc>
              <a:spcBef>
                <a:spcPts val="600"/>
              </a:spcBef>
              <a:spcAft>
                <a:spcPts val="0"/>
              </a:spcAft>
              <a:buSzPts val="1200"/>
              <a:buChar char="–"/>
              <a:defRPr sz="1200"/>
            </a:lvl8pPr>
            <a:lvl9pPr indent="-304800" lvl="8" marL="4114800">
              <a:lnSpc>
                <a:spcPct val="115000"/>
              </a:lnSpc>
              <a:spcBef>
                <a:spcPts val="600"/>
              </a:spcBef>
              <a:spcAft>
                <a:spcPts val="600"/>
              </a:spcAft>
              <a:buSzPts val="1200"/>
              <a:buChar char="–"/>
              <a:defRPr sz="1200"/>
            </a:lvl9pPr>
          </a:lstStyle>
          <a:p/>
        </p:txBody>
      </p:sp>
      <p:sp>
        <p:nvSpPr>
          <p:cNvPr id="39" name="Google Shape;39;p7"/>
          <p:cNvSpPr txBox="1"/>
          <p:nvPr>
            <p:ph idx="4"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0" name="Google Shape;40;p7"/>
          <p:cNvSpPr txBox="1"/>
          <p:nvPr>
            <p:ph idx="5"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
        <p:nvSpPr>
          <p:cNvPr id="41" name="Google Shape;41;p7"/>
          <p:cNvSpPr txBox="1"/>
          <p:nvPr>
            <p:ph idx="6"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2" name="Google Shape;42;p7"/>
          <p:cNvSpPr txBox="1"/>
          <p:nvPr>
            <p:ph idx="7"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3" name="Shape 43"/>
        <p:cNvGrpSpPr/>
        <p:nvPr/>
      </p:nvGrpSpPr>
      <p:grpSpPr>
        <a:xfrm>
          <a:off x="0" y="0"/>
          <a:ext cx="0" cy="0"/>
          <a:chOff x="0" y="0"/>
          <a:chExt cx="0" cy="0"/>
        </a:xfrm>
      </p:grpSpPr>
      <p:sp>
        <p:nvSpPr>
          <p:cNvPr id="44" name="Google Shape;44;p8"/>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45" name="Google Shape;45;p8"/>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6" name="Google Shape;46;p8"/>
          <p:cNvSpPr txBox="1"/>
          <p:nvPr>
            <p:ph idx="2" type="subTitle"/>
          </p:nvPr>
        </p:nvSpPr>
        <p:spPr>
          <a:xfrm>
            <a:off x="5555725" y="2671200"/>
            <a:ext cx="3129300" cy="3945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7" name="Google Shape;47;p8"/>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48" name="Google Shape;48;p8"/>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9" name="Google Shape;49;p8"/>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0" name="Google Shape;50;p8"/>
          <p:cNvSpPr txBox="1"/>
          <p:nvPr>
            <p:ph idx="6" type="subTitle"/>
          </p:nvPr>
        </p:nvSpPr>
        <p:spPr>
          <a:xfrm>
            <a:off x="5555725" y="3177725"/>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1" name="Google Shape;51;p8"/>
          <p:cNvSpPr txBox="1"/>
          <p:nvPr>
            <p:ph idx="7" type="subTitle"/>
          </p:nvPr>
        </p:nvSpPr>
        <p:spPr>
          <a:xfrm>
            <a:off x="5555725" y="368425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2" name="Google Shape;52;p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3" name="Shape 53"/>
        <p:cNvGrpSpPr/>
        <p:nvPr/>
      </p:nvGrpSpPr>
      <p:grpSpPr>
        <a:xfrm>
          <a:off x="0" y="0"/>
          <a:ext cx="0" cy="0"/>
          <a:chOff x="0" y="0"/>
          <a:chExt cx="0" cy="0"/>
        </a:xfrm>
      </p:grpSpPr>
      <p:sp>
        <p:nvSpPr>
          <p:cNvPr id="54" name="Google Shape;54;p9"/>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5" name="Google Shape;55;p9"/>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6" name="Google Shape;56;p9"/>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7" name="Google Shape;57;p9"/>
          <p:cNvSpPr txBox="1"/>
          <p:nvPr>
            <p:ph idx="3" type="subTitle"/>
          </p:nvPr>
        </p:nvSpPr>
        <p:spPr>
          <a:xfrm>
            <a:off x="4734000" y="1438150"/>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8" name="Google Shape;58;p9"/>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9" name="Google Shape;59;p9"/>
          <p:cNvSpPr txBox="1"/>
          <p:nvPr>
            <p:ph idx="5" type="subTitle"/>
          </p:nvPr>
        </p:nvSpPr>
        <p:spPr>
          <a:xfrm>
            <a:off x="458975" y="2952375"/>
            <a:ext cx="3128400" cy="453300"/>
          </a:xfrm>
          <a:prstGeom prst="rect">
            <a:avLst/>
          </a:prstGeom>
          <a:solidFill>
            <a:schemeClr val="accent2"/>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0" name="Google Shape;60;p9"/>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61" name="Google Shape;61;p9"/>
          <p:cNvSpPr txBox="1"/>
          <p:nvPr>
            <p:ph idx="7" type="subTitle"/>
          </p:nvPr>
        </p:nvSpPr>
        <p:spPr>
          <a:xfrm>
            <a:off x="4734000" y="2952375"/>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2" name="Google Shape;62;p9"/>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63" name="Google Shape;63;p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4" name="Shape 64"/>
        <p:cNvGrpSpPr/>
        <p:nvPr/>
      </p:nvGrpSpPr>
      <p:grpSpPr>
        <a:xfrm>
          <a:off x="0" y="0"/>
          <a:ext cx="0" cy="0"/>
          <a:chOff x="0" y="0"/>
          <a:chExt cx="0" cy="0"/>
        </a:xfrm>
      </p:grpSpPr>
      <p:sp>
        <p:nvSpPr>
          <p:cNvPr id="65" name="Google Shape;65;p10"/>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6" name="Google Shape;66;p10"/>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67" name="Google Shape;67;p1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Clr>
                <a:schemeClr val="dk1"/>
              </a:buClr>
              <a:buSzPts val="2200"/>
              <a:buFont typeface="Montserrat"/>
              <a:buNone/>
              <a:defRPr b="1" sz="2200">
                <a:solidFill>
                  <a:schemeClr val="dk1"/>
                </a:solidFill>
                <a:latin typeface="Montserrat"/>
                <a:ea typeface="Montserrat"/>
                <a:cs typeface="Montserrat"/>
                <a:sym typeface="Montserrat"/>
              </a:defRPr>
            </a:lvl1pPr>
            <a:lvl2pPr lvl="1">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2pPr>
            <a:lvl3pPr lvl="2">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3pPr>
            <a:lvl4pPr lvl="3">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4pPr>
            <a:lvl5pPr lvl="4">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5pPr>
            <a:lvl6pPr lvl="5">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6pPr>
            <a:lvl7pPr lvl="6">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7pPr>
            <a:lvl8pPr lvl="7">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8pPr>
            <a:lvl9pPr lvl="8">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a:lnSpc>
                <a:spcPct val="130000"/>
              </a:lnSpc>
              <a:spcBef>
                <a:spcPts val="10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indent="-317500" lvl="3" marL="1828800">
              <a:lnSpc>
                <a:spcPct val="130000"/>
              </a:lnSpc>
              <a:spcBef>
                <a:spcPts val="8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indent="-304800" lvl="4" marL="2286000">
              <a:lnSpc>
                <a:spcPct val="130000"/>
              </a:lnSpc>
              <a:spcBef>
                <a:spcPts val="8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5pPr>
            <a:lvl6pPr indent="-304800" lvl="5" marL="2743200">
              <a:lnSpc>
                <a:spcPct val="130000"/>
              </a:lnSpc>
              <a:spcBef>
                <a:spcPts val="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6pPr>
            <a:lvl7pPr indent="-292100" lvl="6" marL="3200400">
              <a:lnSpc>
                <a:spcPct val="130000"/>
              </a:lnSpc>
              <a:spcBef>
                <a:spcPts val="6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7pPr>
            <a:lvl8pPr indent="-292100" lvl="7" marL="3657600">
              <a:lnSpc>
                <a:spcPct val="130000"/>
              </a:lnSpc>
              <a:spcBef>
                <a:spcPts val="4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8pPr>
            <a:lvl9pPr indent="-279400" lvl="8" marL="4114800">
              <a:lnSpc>
                <a:spcPct val="130000"/>
              </a:lnSpc>
              <a:spcBef>
                <a:spcPts val="400"/>
              </a:spcBef>
              <a:spcAft>
                <a:spcPts val="200"/>
              </a:spcAft>
              <a:buClr>
                <a:schemeClr val="dk2"/>
              </a:buClr>
              <a:buSzPts val="800"/>
              <a:buFont typeface="Montserrat"/>
              <a:buChar char="–"/>
              <a:defRPr sz="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chemeClr val="dk1"/>
                </a:solidFill>
                <a:latin typeface="Montserrat Medium"/>
                <a:ea typeface="Montserrat Medium"/>
                <a:cs typeface="Montserrat Medium"/>
                <a:sym typeface="Montserrat Medium"/>
              </a:defRPr>
            </a:lvl1pPr>
            <a:lvl2pPr lvl="1" rtl="0">
              <a:buNone/>
              <a:defRPr sz="800">
                <a:solidFill>
                  <a:schemeClr val="dk1"/>
                </a:solidFill>
                <a:latin typeface="Montserrat Medium"/>
                <a:ea typeface="Montserrat Medium"/>
                <a:cs typeface="Montserrat Medium"/>
                <a:sym typeface="Montserrat Medium"/>
              </a:defRPr>
            </a:lvl2pPr>
            <a:lvl3pPr lvl="2" rtl="0">
              <a:buNone/>
              <a:defRPr sz="800">
                <a:solidFill>
                  <a:schemeClr val="dk1"/>
                </a:solidFill>
                <a:latin typeface="Montserrat Medium"/>
                <a:ea typeface="Montserrat Medium"/>
                <a:cs typeface="Montserrat Medium"/>
                <a:sym typeface="Montserrat Medium"/>
              </a:defRPr>
            </a:lvl3pPr>
            <a:lvl4pPr lvl="3" rtl="0">
              <a:buNone/>
              <a:defRPr sz="800">
                <a:solidFill>
                  <a:schemeClr val="dk1"/>
                </a:solidFill>
                <a:latin typeface="Montserrat Medium"/>
                <a:ea typeface="Montserrat Medium"/>
                <a:cs typeface="Montserrat Medium"/>
                <a:sym typeface="Montserrat Medium"/>
              </a:defRPr>
            </a:lvl4pPr>
            <a:lvl5pPr lvl="4" rtl="0">
              <a:buNone/>
              <a:defRPr sz="800">
                <a:solidFill>
                  <a:schemeClr val="dk1"/>
                </a:solidFill>
                <a:latin typeface="Montserrat Medium"/>
                <a:ea typeface="Montserrat Medium"/>
                <a:cs typeface="Montserrat Medium"/>
                <a:sym typeface="Montserrat Medium"/>
              </a:defRPr>
            </a:lvl5pPr>
            <a:lvl6pPr lvl="5" rtl="0">
              <a:buNone/>
              <a:defRPr sz="800">
                <a:solidFill>
                  <a:schemeClr val="dk1"/>
                </a:solidFill>
                <a:latin typeface="Montserrat Medium"/>
                <a:ea typeface="Montserrat Medium"/>
                <a:cs typeface="Montserrat Medium"/>
                <a:sym typeface="Montserrat Medium"/>
              </a:defRPr>
            </a:lvl6pPr>
            <a:lvl7pPr lvl="6" rtl="0">
              <a:buNone/>
              <a:defRPr sz="800">
                <a:solidFill>
                  <a:schemeClr val="dk1"/>
                </a:solidFill>
                <a:latin typeface="Montserrat Medium"/>
                <a:ea typeface="Montserrat Medium"/>
                <a:cs typeface="Montserrat Medium"/>
                <a:sym typeface="Montserrat Medium"/>
              </a:defRPr>
            </a:lvl7pPr>
            <a:lvl8pPr lvl="7" rtl="0">
              <a:buNone/>
              <a:defRPr sz="800">
                <a:solidFill>
                  <a:schemeClr val="dk1"/>
                </a:solidFill>
                <a:latin typeface="Montserrat Medium"/>
                <a:ea typeface="Montserrat Medium"/>
                <a:cs typeface="Montserrat Medium"/>
                <a:sym typeface="Montserrat Medium"/>
              </a:defRPr>
            </a:lvl8pPr>
            <a:lvl9pPr lvl="8" rtl="0">
              <a:buNone/>
              <a:defRPr sz="800">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4"/>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1" name="Google Shape;81;p14"/>
          <p:cNvSpPr txBox="1"/>
          <p:nvPr/>
        </p:nvSpPr>
        <p:spPr>
          <a:xfrm>
            <a:off x="458975" y="150050"/>
            <a:ext cx="8311200" cy="1183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800">
                <a:latin typeface="Montserrat"/>
                <a:ea typeface="Montserrat"/>
                <a:cs typeface="Montserrat"/>
                <a:sym typeface="Montserrat"/>
              </a:rPr>
              <a:t>History</a:t>
            </a:r>
            <a:r>
              <a:rPr lang="en-GB" sz="1800">
                <a:solidFill>
                  <a:schemeClr val="lt1"/>
                </a:solidFill>
                <a:latin typeface="Montserrat"/>
                <a:ea typeface="Montserrat"/>
                <a:cs typeface="Montserrat"/>
                <a:sym typeface="Montserrat"/>
              </a:rPr>
              <a:t> </a:t>
            </a:r>
            <a:endParaRPr sz="1800">
              <a:solidFill>
                <a:schemeClr val="lt1"/>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1800">
                <a:latin typeface="Montserrat"/>
                <a:ea typeface="Montserrat"/>
                <a:cs typeface="Montserrat"/>
                <a:sym typeface="Montserrat"/>
              </a:rPr>
              <a:t>Enquiry: What can we learn about the medieval world from the Book of Margery Kempe?</a:t>
            </a:r>
            <a:endParaRPr/>
          </a:p>
        </p:txBody>
      </p:sp>
      <p:sp>
        <p:nvSpPr>
          <p:cNvPr id="82" name="Google Shape;82;p14"/>
          <p:cNvSpPr txBox="1"/>
          <p:nvPr/>
        </p:nvSpPr>
        <p:spPr>
          <a:xfrm>
            <a:off x="500175" y="1333850"/>
            <a:ext cx="6727500" cy="691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3000">
                <a:latin typeface="Montserrat SemiBold"/>
                <a:ea typeface="Montserrat SemiBold"/>
                <a:cs typeface="Montserrat SemiBold"/>
                <a:sym typeface="Montserrat SemiBold"/>
              </a:rPr>
              <a:t>Village life in medieval England</a:t>
            </a:r>
            <a:endParaRPr sz="3000">
              <a:latin typeface="Montserrat SemiBold"/>
              <a:ea typeface="Montserrat SemiBold"/>
              <a:cs typeface="Montserrat SemiBold"/>
              <a:sym typeface="Montserrat SemiBold"/>
            </a:endParaRPr>
          </a:p>
        </p:txBody>
      </p:sp>
      <p:sp>
        <p:nvSpPr>
          <p:cNvPr id="83" name="Google Shape;83;p14"/>
          <p:cNvSpPr txBox="1"/>
          <p:nvPr/>
        </p:nvSpPr>
        <p:spPr>
          <a:xfrm>
            <a:off x="458975" y="3951425"/>
            <a:ext cx="2117400" cy="6336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0"/>
              </a:spcAft>
              <a:buNone/>
            </a:pPr>
            <a:r>
              <a:rPr lang="en-GB">
                <a:latin typeface="Montserrat SemiBold"/>
                <a:ea typeface="Montserrat SemiBold"/>
                <a:cs typeface="Montserrat SemiBold"/>
                <a:sym typeface="Montserrat SemiBold"/>
              </a:rPr>
              <a:t>Mr Cooper</a:t>
            </a:r>
            <a:endParaRPr>
              <a:latin typeface="Montserrat SemiBold"/>
              <a:ea typeface="Montserrat SemiBold"/>
              <a:cs typeface="Montserrat SemiBold"/>
              <a:sym typeface="Montserrat SemiBo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ph type="title"/>
          </p:nvPr>
        </p:nvSpPr>
        <p:spPr>
          <a:xfrm>
            <a:off x="233025" y="229325"/>
            <a:ext cx="8451900" cy="4010400"/>
          </a:xfrm>
          <a:prstGeom prst="rect">
            <a:avLst/>
          </a:prstGeom>
        </p:spPr>
        <p:txBody>
          <a:bodyPr anchorCtr="0" anchor="t" bIns="0" lIns="0" spcFirstLastPara="1" rIns="0" wrap="square" tIns="0">
            <a:noAutofit/>
          </a:bodyPr>
          <a:lstStyle/>
          <a:p>
            <a:pPr indent="0" lvl="0" marL="0" rtl="0" algn="l">
              <a:lnSpc>
                <a:spcPct val="140000"/>
              </a:lnSpc>
              <a:spcBef>
                <a:spcPts val="1000"/>
              </a:spcBef>
              <a:spcAft>
                <a:spcPts val="0"/>
              </a:spcAft>
              <a:buNone/>
            </a:pPr>
            <a:r>
              <a:rPr lang="en-GB"/>
              <a:t>Fewer people</a:t>
            </a:r>
            <a:endParaRPr/>
          </a:p>
          <a:p>
            <a:pPr indent="0" lvl="0" marL="0" rtl="0" algn="l">
              <a:lnSpc>
                <a:spcPct val="140000"/>
              </a:lnSpc>
              <a:spcBef>
                <a:spcPts val="1000"/>
              </a:spcBef>
              <a:spcAft>
                <a:spcPts val="0"/>
              </a:spcAft>
              <a:buNone/>
            </a:pPr>
            <a:r>
              <a:rPr b="0" lang="en-GB" sz="1800">
                <a:solidFill>
                  <a:schemeClr val="dk2"/>
                </a:solidFill>
              </a:rPr>
              <a:t>The world that Margery Kempe was born into in around 1372 was a world very different to the one we live in today. For a start, there were only two million people living in England, compared to around 56 million today. Even before the Black Death killed a third of the population, England was an emptier land. Most people lived in small villages of no more than 150 people, and there were only 10 towns in the whole country with more than 3,000 people living in them. Even London, the biggest town in England had around 30,000 people, compared to almost nine million people today! </a:t>
            </a:r>
            <a:endParaRPr b="0" sz="1800">
              <a:solidFill>
                <a:schemeClr val="dk2"/>
              </a:solidFill>
            </a:endParaRPr>
          </a:p>
          <a:p>
            <a:pPr indent="0" lvl="0" marL="0" rtl="0" algn="l">
              <a:lnSpc>
                <a:spcPct val="140000"/>
              </a:lnSpc>
              <a:spcBef>
                <a:spcPts val="1000"/>
              </a:spcBef>
              <a:spcAft>
                <a:spcPts val="1000"/>
              </a:spcAft>
              <a:buNone/>
            </a:pPr>
            <a:r>
              <a:t/>
            </a:r>
            <a:endParaRPr b="0" sz="1600">
              <a:solidFill>
                <a:schemeClr val="dk2"/>
              </a:solidFill>
            </a:endParaRPr>
          </a:p>
        </p:txBody>
      </p:sp>
      <p:sp>
        <p:nvSpPr>
          <p:cNvPr id="89" name="Google Shape;89;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6"/>
          <p:cNvSpPr txBox="1"/>
          <p:nvPr>
            <p:ph idx="1" type="body"/>
          </p:nvPr>
        </p:nvSpPr>
        <p:spPr>
          <a:xfrm>
            <a:off x="343550" y="302775"/>
            <a:ext cx="8341500" cy="4116300"/>
          </a:xfrm>
          <a:prstGeom prst="rect">
            <a:avLst/>
          </a:prstGeom>
        </p:spPr>
        <p:txBody>
          <a:bodyPr anchorCtr="0" anchor="t" bIns="0" lIns="0" spcFirstLastPara="1" rIns="0" wrap="square" tIns="0">
            <a:noAutofit/>
          </a:bodyPr>
          <a:lstStyle/>
          <a:p>
            <a:pPr indent="0" lvl="0" marL="0" rtl="0" algn="l">
              <a:lnSpc>
                <a:spcPct val="140000"/>
              </a:lnSpc>
              <a:spcBef>
                <a:spcPts val="1000"/>
              </a:spcBef>
              <a:spcAft>
                <a:spcPts val="0"/>
              </a:spcAft>
              <a:buNone/>
            </a:pPr>
            <a:r>
              <a:rPr b="1" lang="en-GB" sz="2200">
                <a:solidFill>
                  <a:schemeClr val="dk1"/>
                </a:solidFill>
              </a:rPr>
              <a:t>A slower pace of life</a:t>
            </a:r>
            <a:endParaRPr b="1" sz="2200">
              <a:solidFill>
                <a:schemeClr val="dk1"/>
              </a:solidFill>
            </a:endParaRPr>
          </a:p>
          <a:p>
            <a:pPr indent="0" lvl="0" marL="0" rtl="0" algn="l">
              <a:lnSpc>
                <a:spcPct val="140000"/>
              </a:lnSpc>
              <a:spcBef>
                <a:spcPts val="1000"/>
              </a:spcBef>
              <a:spcAft>
                <a:spcPts val="0"/>
              </a:spcAft>
              <a:buNone/>
            </a:pPr>
            <a:r>
              <a:rPr lang="en-GB" sz="1900"/>
              <a:t>Today, it’s possible to travel across the country in only a few hours if you have a car. When Margery was alive, there were no tarmacked roads </a:t>
            </a:r>
            <a:r>
              <a:rPr lang="en-GB" sz="1900">
                <a:solidFill>
                  <a:srgbClr val="4D5156"/>
                </a:solidFill>
                <a:highlight>
                  <a:srgbClr val="FFFFFF"/>
                </a:highlight>
              </a:rPr>
              <a:t>—</a:t>
            </a:r>
            <a:r>
              <a:rPr lang="en-GB" sz="1900"/>
              <a:t> only dirt tracks </a:t>
            </a:r>
            <a:r>
              <a:rPr lang="en-GB" sz="1900">
                <a:solidFill>
                  <a:srgbClr val="4D5156"/>
                </a:solidFill>
                <a:highlight>
                  <a:srgbClr val="FFFFFF"/>
                </a:highlight>
              </a:rPr>
              <a:t>— </a:t>
            </a:r>
            <a:r>
              <a:rPr lang="en-GB" sz="1900"/>
              <a:t>and the fastest way of travelling was on horseback, which only the rich could afford. This meant that life moved at a much slower pace and people rarely travelled far from their homes. Most people only travelled if they wanted to visit a holy place or sell something at a market.</a:t>
            </a:r>
            <a:endParaRPr sz="1900"/>
          </a:p>
          <a:p>
            <a:pPr indent="0" lvl="0" marL="0" rtl="0" algn="l">
              <a:spcBef>
                <a:spcPts val="1000"/>
              </a:spcBef>
              <a:spcAft>
                <a:spcPts val="1000"/>
              </a:spcAft>
              <a:buNone/>
            </a:pPr>
            <a:r>
              <a:t/>
            </a:r>
            <a:endParaRPr/>
          </a:p>
        </p:txBody>
      </p:sp>
      <p:sp>
        <p:nvSpPr>
          <p:cNvPr id="95" name="Google Shape;95;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7"/>
          <p:cNvSpPr txBox="1"/>
          <p:nvPr>
            <p:ph idx="1" type="body"/>
          </p:nvPr>
        </p:nvSpPr>
        <p:spPr>
          <a:xfrm>
            <a:off x="250325" y="209550"/>
            <a:ext cx="8434500" cy="4209600"/>
          </a:xfrm>
          <a:prstGeom prst="rect">
            <a:avLst/>
          </a:prstGeom>
        </p:spPr>
        <p:txBody>
          <a:bodyPr anchorCtr="0" anchor="t" bIns="0" lIns="0" spcFirstLastPara="1" rIns="0" wrap="square" tIns="0">
            <a:noAutofit/>
          </a:bodyPr>
          <a:lstStyle/>
          <a:p>
            <a:pPr indent="0" lvl="0" marL="0" rtl="0" algn="l">
              <a:lnSpc>
                <a:spcPct val="140000"/>
              </a:lnSpc>
              <a:spcBef>
                <a:spcPts val="1000"/>
              </a:spcBef>
              <a:spcAft>
                <a:spcPts val="0"/>
              </a:spcAft>
              <a:buNone/>
            </a:pPr>
            <a:r>
              <a:rPr b="1" lang="en-GB" sz="2200">
                <a:solidFill>
                  <a:schemeClr val="dk1"/>
                </a:solidFill>
              </a:rPr>
              <a:t>A tough life for peasants</a:t>
            </a:r>
            <a:endParaRPr b="1" sz="2200">
              <a:solidFill>
                <a:schemeClr val="dk1"/>
              </a:solidFill>
            </a:endParaRPr>
          </a:p>
          <a:p>
            <a:pPr indent="0" lvl="0" marL="0" rtl="0" algn="l">
              <a:lnSpc>
                <a:spcPct val="140000"/>
              </a:lnSpc>
              <a:spcBef>
                <a:spcPts val="1000"/>
              </a:spcBef>
              <a:spcAft>
                <a:spcPts val="0"/>
              </a:spcAft>
              <a:buNone/>
            </a:pPr>
            <a:r>
              <a:rPr lang="en-GB" sz="1700"/>
              <a:t>When Margery wrote her book, around 90% of people were peasants living in small, wooden homes in villages. Almost all of them had to live in the place they were born because they needed to work for the local lord.  The local lord lived in a</a:t>
            </a:r>
            <a:r>
              <a:rPr b="1" lang="en-GB" sz="1700"/>
              <a:t> manor house</a:t>
            </a:r>
            <a:r>
              <a:rPr lang="en-GB" sz="1700"/>
              <a:t> usually at the heart of the village. The local lord would give peasants a few strips of land where they could grow crops and raise sheep. In return the peasants had to farm the lord’s land for at least three days a week. If the </a:t>
            </a:r>
            <a:r>
              <a:rPr b="1" lang="en-GB" sz="1700"/>
              <a:t>harvest </a:t>
            </a:r>
            <a:r>
              <a:rPr lang="en-GB" sz="1700"/>
              <a:t>failed in autumn, they might run out of food and not survive the winter. Peasants mainly ate vegetables and poor quality bread, while only the lords and their family regularly ate meat. Life was tough for peasants, who lived on average until they were 30 years old. </a:t>
            </a:r>
            <a:endParaRPr sz="1700"/>
          </a:p>
          <a:p>
            <a:pPr indent="0" lvl="0" marL="0" rtl="0" algn="l">
              <a:spcBef>
                <a:spcPts val="1000"/>
              </a:spcBef>
              <a:spcAft>
                <a:spcPts val="1000"/>
              </a:spcAft>
              <a:buNone/>
            </a:pPr>
            <a:r>
              <a:t/>
            </a:r>
            <a:endParaRPr/>
          </a:p>
        </p:txBody>
      </p:sp>
      <p:sp>
        <p:nvSpPr>
          <p:cNvPr id="101" name="Google Shape;101;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8"/>
          <p:cNvSpPr txBox="1"/>
          <p:nvPr>
            <p:ph idx="1" type="body"/>
          </p:nvPr>
        </p:nvSpPr>
        <p:spPr>
          <a:xfrm>
            <a:off x="147750" y="88750"/>
            <a:ext cx="8754000" cy="4330500"/>
          </a:xfrm>
          <a:prstGeom prst="rect">
            <a:avLst/>
          </a:prstGeom>
        </p:spPr>
        <p:txBody>
          <a:bodyPr anchorCtr="0" anchor="t" bIns="0" lIns="0" spcFirstLastPara="1" rIns="0" wrap="square" tIns="0">
            <a:noAutofit/>
          </a:bodyPr>
          <a:lstStyle/>
          <a:p>
            <a:pPr indent="0" lvl="0" marL="0" rtl="0" algn="l">
              <a:lnSpc>
                <a:spcPct val="100000"/>
              </a:lnSpc>
              <a:spcBef>
                <a:spcPts val="1000"/>
              </a:spcBef>
              <a:spcAft>
                <a:spcPts val="0"/>
              </a:spcAft>
              <a:buNone/>
            </a:pPr>
            <a:r>
              <a:rPr b="1" lang="en-GB" sz="2200">
                <a:solidFill>
                  <a:schemeClr val="dk1"/>
                </a:solidFill>
              </a:rPr>
              <a:t>Changing times</a:t>
            </a:r>
            <a:endParaRPr b="1" sz="2200">
              <a:solidFill>
                <a:schemeClr val="dk1"/>
              </a:solidFill>
            </a:endParaRPr>
          </a:p>
          <a:p>
            <a:pPr indent="0" lvl="0" marL="0" rtl="0" algn="l">
              <a:lnSpc>
                <a:spcPct val="140000"/>
              </a:lnSpc>
              <a:spcBef>
                <a:spcPts val="1000"/>
              </a:spcBef>
              <a:spcAft>
                <a:spcPts val="0"/>
              </a:spcAft>
              <a:buNone/>
            </a:pPr>
            <a:r>
              <a:rPr lang="en-GB" sz="1700"/>
              <a:t>For most people, life didn’t change a huge amount for several hundred years. Kings came and went, wars sometimes destroyed their homes, but generally the land needed to be farmed whoever was in charge. This all started to change a few decades before Margery was born when the Black Death swept through Europe, killing many people. The peasants were suddenly able to ask for higher wages from their lords, and to move around looking for work. A new class of peasants called </a:t>
            </a:r>
            <a:r>
              <a:rPr b="1" lang="en-GB" sz="1700"/>
              <a:t>yeomen </a:t>
            </a:r>
            <a:r>
              <a:rPr lang="en-GB" sz="1700"/>
              <a:t>also appeared, who became wealthy by buying up abandoned farmland and homes. By 1381, when Margery was about eight or nine, the peasants had grown so frustrated by the lords’ treatment, that they rebelled and burnt down parts of London.</a:t>
            </a:r>
            <a:r>
              <a:rPr lang="en-GB"/>
              <a:t> </a:t>
            </a:r>
            <a:endParaRPr/>
          </a:p>
          <a:p>
            <a:pPr indent="0" lvl="0" marL="0" rtl="0" algn="l">
              <a:spcBef>
                <a:spcPts val="1000"/>
              </a:spcBef>
              <a:spcAft>
                <a:spcPts val="1000"/>
              </a:spcAft>
              <a:buNone/>
            </a:pPr>
            <a:r>
              <a:t/>
            </a:r>
            <a:endParaRPr/>
          </a:p>
        </p:txBody>
      </p:sp>
      <p:sp>
        <p:nvSpPr>
          <p:cNvPr id="107" name="Google Shape;10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9"/>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13" name="Google Shape;113;p19"/>
          <p:cNvSpPr txBox="1"/>
          <p:nvPr>
            <p:ph type="title"/>
          </p:nvPr>
        </p:nvSpPr>
        <p:spPr>
          <a:xfrm>
            <a:off x="458975" y="445025"/>
            <a:ext cx="82260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14" name="Google Shape;114;p19"/>
          <p:cNvSpPr txBox="1"/>
          <p:nvPr>
            <p:ph idx="1" type="body"/>
          </p:nvPr>
        </p:nvSpPr>
        <p:spPr>
          <a:xfrm>
            <a:off x="458975" y="1070700"/>
            <a:ext cx="7849200" cy="3348600"/>
          </a:xfrm>
          <a:prstGeom prst="rect">
            <a:avLst/>
          </a:prstGeom>
        </p:spPr>
        <p:txBody>
          <a:bodyPr anchorCtr="0" anchor="t" bIns="0" lIns="0" spcFirstLastPara="1" rIns="0" wrap="square" tIns="0">
            <a:noAutofit/>
          </a:bodyPr>
          <a:lstStyle/>
          <a:p>
            <a:pPr indent="0" lvl="0" marL="0" rtl="0" algn="l">
              <a:lnSpc>
                <a:spcPct val="140000"/>
              </a:lnSpc>
              <a:spcBef>
                <a:spcPts val="1000"/>
              </a:spcBef>
              <a:spcAft>
                <a:spcPts val="0"/>
              </a:spcAft>
              <a:buNone/>
            </a:pPr>
            <a:r>
              <a:rPr b="1" lang="en-GB" sz="1700" u="sng"/>
              <a:t>A manor house</a:t>
            </a:r>
            <a:r>
              <a:rPr b="1" lang="en-GB" sz="1700"/>
              <a:t>:</a:t>
            </a:r>
            <a:r>
              <a:rPr lang="en-GB" sz="1700"/>
              <a:t> the house where the local lord lived</a:t>
            </a:r>
            <a:endParaRPr sz="1700"/>
          </a:p>
          <a:p>
            <a:pPr indent="0" lvl="0" marL="0" rtl="0" algn="l">
              <a:lnSpc>
                <a:spcPct val="140000"/>
              </a:lnSpc>
              <a:spcBef>
                <a:spcPts val="1000"/>
              </a:spcBef>
              <a:spcAft>
                <a:spcPts val="0"/>
              </a:spcAft>
              <a:buNone/>
            </a:pPr>
            <a:r>
              <a:rPr b="1" lang="en-GB" sz="1700" u="sng"/>
              <a:t>The harvest</a:t>
            </a:r>
            <a:r>
              <a:rPr b="1" lang="en-GB" sz="1700"/>
              <a:t>:</a:t>
            </a:r>
            <a:r>
              <a:rPr lang="en-GB" sz="1700"/>
              <a:t> the time when all the food was brought in from the fields</a:t>
            </a:r>
            <a:endParaRPr sz="1700"/>
          </a:p>
          <a:p>
            <a:pPr indent="0" lvl="0" marL="0" rtl="0" algn="l">
              <a:lnSpc>
                <a:spcPct val="140000"/>
              </a:lnSpc>
              <a:spcBef>
                <a:spcPts val="1000"/>
              </a:spcBef>
              <a:spcAft>
                <a:spcPts val="0"/>
              </a:spcAft>
              <a:buNone/>
            </a:pPr>
            <a:r>
              <a:rPr b="1" lang="en-GB" sz="1700" u="sng"/>
              <a:t>A yeoman</a:t>
            </a:r>
            <a:r>
              <a:rPr b="1" lang="en-GB" sz="1700"/>
              <a:t>:</a:t>
            </a:r>
            <a:r>
              <a:rPr lang="en-GB" sz="1700"/>
              <a:t> a peasant who had become rich by buying empty land</a:t>
            </a:r>
            <a:endParaRPr sz="1700"/>
          </a:p>
          <a:p>
            <a:pPr indent="0" lvl="0" marL="0" rtl="0" algn="l">
              <a:lnSpc>
                <a:spcPct val="100000"/>
              </a:lnSpc>
              <a:spcBef>
                <a:spcPts val="1000"/>
              </a:spcBef>
              <a:spcAft>
                <a:spcPts val="0"/>
              </a:spcAft>
              <a:buNone/>
            </a:pPr>
            <a:r>
              <a:t/>
            </a:r>
            <a:endParaRPr sz="1800" u="sng"/>
          </a:p>
          <a:p>
            <a:pPr indent="0" lvl="0" marL="0" rtl="0" algn="just">
              <a:lnSpc>
                <a:spcPct val="107916"/>
              </a:lnSpc>
              <a:spcBef>
                <a:spcPts val="1000"/>
              </a:spcBef>
              <a:spcAft>
                <a:spcPts val="800"/>
              </a:spcAft>
              <a:buNone/>
            </a:pPr>
            <a:r>
              <a:t/>
            </a:r>
            <a:endParaRPr u="sng">
              <a:solidFill>
                <a:srgbClr val="303336"/>
              </a:solidFill>
            </a:endParaRPr>
          </a:p>
        </p:txBody>
      </p:sp>
      <p:sp>
        <p:nvSpPr>
          <p:cNvPr id="115" name="Google Shape;115;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0"/>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21" name="Google Shape;121;p20"/>
          <p:cNvSpPr txBox="1"/>
          <p:nvPr>
            <p:ph type="title"/>
          </p:nvPr>
        </p:nvSpPr>
        <p:spPr>
          <a:xfrm>
            <a:off x="458975" y="445025"/>
            <a:ext cx="82260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Comprehension Questions</a:t>
            </a:r>
            <a:endParaRPr/>
          </a:p>
        </p:txBody>
      </p:sp>
      <p:sp>
        <p:nvSpPr>
          <p:cNvPr id="122" name="Google Shape;122;p20"/>
          <p:cNvSpPr txBox="1"/>
          <p:nvPr>
            <p:ph idx="1" type="body"/>
          </p:nvPr>
        </p:nvSpPr>
        <p:spPr>
          <a:xfrm>
            <a:off x="468400" y="1014700"/>
            <a:ext cx="8321100" cy="2579700"/>
          </a:xfrm>
          <a:prstGeom prst="rect">
            <a:avLst/>
          </a:prstGeom>
        </p:spPr>
        <p:txBody>
          <a:bodyPr anchorCtr="0" anchor="t" bIns="0" lIns="0" spcFirstLastPara="1" rIns="0" wrap="square" tIns="0">
            <a:noAutofit/>
          </a:bodyPr>
          <a:lstStyle/>
          <a:p>
            <a:pPr indent="-336550" lvl="0" marL="457200" rtl="0" algn="l">
              <a:lnSpc>
                <a:spcPct val="140000"/>
              </a:lnSpc>
              <a:spcBef>
                <a:spcPts val="1000"/>
              </a:spcBef>
              <a:spcAft>
                <a:spcPts val="0"/>
              </a:spcAft>
              <a:buClr>
                <a:srgbClr val="303336"/>
              </a:buClr>
              <a:buSzPts val="1700"/>
              <a:buAutoNum type="arabicPeriod"/>
            </a:pPr>
            <a:r>
              <a:rPr lang="en-GB" sz="1700">
                <a:solidFill>
                  <a:srgbClr val="303336"/>
                </a:solidFill>
              </a:rPr>
              <a:t>Where did most people live when Margery Kempe was born?</a:t>
            </a:r>
            <a:endParaRPr sz="1700">
              <a:solidFill>
                <a:srgbClr val="303336"/>
              </a:solidFill>
            </a:endParaRPr>
          </a:p>
          <a:p>
            <a:pPr indent="-336550" lvl="0" marL="457200" rtl="0" algn="l">
              <a:lnSpc>
                <a:spcPct val="140000"/>
              </a:lnSpc>
              <a:spcBef>
                <a:spcPts val="0"/>
              </a:spcBef>
              <a:spcAft>
                <a:spcPts val="0"/>
              </a:spcAft>
              <a:buClr>
                <a:srgbClr val="303336"/>
              </a:buClr>
              <a:buSzPts val="1700"/>
              <a:buAutoNum type="arabicPeriod"/>
            </a:pPr>
            <a:r>
              <a:rPr lang="en-GB" sz="1700">
                <a:solidFill>
                  <a:srgbClr val="303336"/>
                </a:solidFill>
              </a:rPr>
              <a:t>Why did it take so long to travel around England?</a:t>
            </a:r>
            <a:endParaRPr sz="1700">
              <a:solidFill>
                <a:srgbClr val="303336"/>
              </a:solidFill>
            </a:endParaRPr>
          </a:p>
          <a:p>
            <a:pPr indent="-336550" lvl="0" marL="457200" rtl="0" algn="l">
              <a:lnSpc>
                <a:spcPct val="140000"/>
              </a:lnSpc>
              <a:spcBef>
                <a:spcPts val="0"/>
              </a:spcBef>
              <a:spcAft>
                <a:spcPts val="0"/>
              </a:spcAft>
              <a:buClr>
                <a:srgbClr val="303336"/>
              </a:buClr>
              <a:buSzPts val="1700"/>
              <a:buAutoNum type="arabicPeriod"/>
            </a:pPr>
            <a:r>
              <a:rPr lang="en-GB" sz="1700">
                <a:solidFill>
                  <a:srgbClr val="303336"/>
                </a:solidFill>
              </a:rPr>
              <a:t>What was life like for peasants?</a:t>
            </a:r>
            <a:endParaRPr sz="1700">
              <a:solidFill>
                <a:srgbClr val="303336"/>
              </a:solidFill>
            </a:endParaRPr>
          </a:p>
          <a:p>
            <a:pPr indent="-336550" lvl="0" marL="457200" rtl="0" algn="l">
              <a:lnSpc>
                <a:spcPct val="140000"/>
              </a:lnSpc>
              <a:spcBef>
                <a:spcPts val="0"/>
              </a:spcBef>
              <a:spcAft>
                <a:spcPts val="0"/>
              </a:spcAft>
              <a:buClr>
                <a:srgbClr val="303336"/>
              </a:buClr>
              <a:buSzPts val="1700"/>
              <a:buAutoNum type="arabicPeriod"/>
            </a:pPr>
            <a:r>
              <a:rPr lang="en-GB" sz="1700">
                <a:solidFill>
                  <a:srgbClr val="303336"/>
                </a:solidFill>
              </a:rPr>
              <a:t>Why did peasants start to question their situation?</a:t>
            </a:r>
            <a:endParaRPr sz="1700">
              <a:solidFill>
                <a:srgbClr val="303336"/>
              </a:solidFill>
            </a:endParaRPr>
          </a:p>
          <a:p>
            <a:pPr indent="-336550" lvl="0" marL="457200" rtl="0" algn="l">
              <a:lnSpc>
                <a:spcPct val="140000"/>
              </a:lnSpc>
              <a:spcBef>
                <a:spcPts val="0"/>
              </a:spcBef>
              <a:spcAft>
                <a:spcPts val="0"/>
              </a:spcAft>
              <a:buClr>
                <a:srgbClr val="303336"/>
              </a:buClr>
              <a:buSzPts val="1700"/>
              <a:buAutoNum type="arabicPeriod"/>
            </a:pPr>
            <a:r>
              <a:rPr lang="en-GB" sz="1700">
                <a:solidFill>
                  <a:srgbClr val="303336"/>
                </a:solidFill>
              </a:rPr>
              <a:t>Why was white bread only eaten by rich people?</a:t>
            </a:r>
            <a:endParaRPr sz="2300"/>
          </a:p>
          <a:p>
            <a:pPr indent="0" lvl="0" marL="0" rtl="0" algn="l">
              <a:lnSpc>
                <a:spcPct val="140000"/>
              </a:lnSpc>
              <a:spcBef>
                <a:spcPts val="1000"/>
              </a:spcBef>
              <a:spcAft>
                <a:spcPts val="1000"/>
              </a:spcAft>
              <a:buNone/>
            </a:pPr>
            <a:r>
              <a:t/>
            </a:r>
            <a:endParaRPr sz="1200"/>
          </a:p>
        </p:txBody>
      </p:sp>
      <p:sp>
        <p:nvSpPr>
          <p:cNvPr id="123" name="Google Shape;123;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69BE4B"/>
      </a:accent1>
      <a:accent2>
        <a:srgbClr val="46C7E1"/>
      </a:accent2>
      <a:accent3>
        <a:srgbClr val="FA9B23"/>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