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eaf389d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eaf389d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eaed6f355_0_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8eaed6f35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eaed6f355_0_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8eaed6f35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eaed6f355_0_1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8eaed6f355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So the two numbers that you can make from these 2 digits are 53 and 35.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The greatest number is 53 because it has 5 tens, which is greater than the 3 tens in 35. I do not need to look at the ones because I can tell from looking at the tens, which number is greatest,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 can tell from looking at the ones that 53 is odd because the digit 3 is not divisible exactly by 2 so therefore it is odd and that means my whole number, 53,  is odd.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 can tell that 35 is odd because the digit 5 in the ones column is not divisible exactly by 2. Therefore it is odd and the whole number 35 is odd.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eaed6f355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8eaed6f35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So the two numbers that you can make from these 2 digits are 81 and 18.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The greatest number is 81 because it has 8 tens, which is greater than the 1 tens in 18. I do not need to look at the ones because I can tell from looking at the tens, which number is greatest,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 can tell from looking at the ones that 81 is odd because the digit 1 is not divisible exactly by 2 so therefore it is odd and that means my whole number, 81,  is odd.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 can tell that 18 is EVEN because the digit 8 in the ones column is divisible exactly by 2. Therefore it is EVEN and the whole number 18 is odd.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 point_1">
    <p:bg>
      <p:bgPr>
        <a:solidFill>
          <a:schemeClr val="accent2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2" name="Google Shape;122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3" name="Google Shape;123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_2"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8" name="Google Shape;128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7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>
            <p:ph idx="4294967295" type="subTitle"/>
          </p:nvPr>
        </p:nvSpPr>
        <p:spPr>
          <a:xfrm>
            <a:off x="235950" y="646313"/>
            <a:ext cx="41742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5" name="Google Shape;135;p28"/>
          <p:cNvSpPr txBox="1"/>
          <p:nvPr>
            <p:ph idx="4294967295" type="subTitle"/>
          </p:nvPr>
        </p:nvSpPr>
        <p:spPr>
          <a:xfrm>
            <a:off x="217344" y="4059444"/>
            <a:ext cx="39510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solidFill>
                  <a:schemeClr val="dk2"/>
                </a:solidFill>
              </a:rPr>
              <a:t>Miss Hughes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6" name="Google Shape;136;p28"/>
          <p:cNvSpPr/>
          <p:nvPr/>
        </p:nvSpPr>
        <p:spPr>
          <a:xfrm>
            <a:off x="140600" y="1223288"/>
            <a:ext cx="75765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Exploring odd and even numbers</a:t>
            </a: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idx="12" type="sldNum"/>
          </p:nvPr>
        </p:nvSpPr>
        <p:spPr>
          <a:xfrm>
            <a:off x="688456" y="7189988"/>
            <a:ext cx="108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p29"/>
          <p:cNvSpPr/>
          <p:nvPr/>
        </p:nvSpPr>
        <p:spPr>
          <a:xfrm>
            <a:off x="298713" y="170175"/>
            <a:ext cx="48870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</a:t>
            </a:r>
            <a:endParaRPr sz="500">
              <a:solidFill>
                <a:schemeClr val="dk2"/>
              </a:solidFill>
            </a:endParaRPr>
          </a:p>
        </p:txBody>
      </p:sp>
      <p:pic>
        <p:nvPicPr>
          <p:cNvPr id="143" name="Google Shape;1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125" y="774475"/>
            <a:ext cx="101917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2538" y="755425"/>
            <a:ext cx="1019175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9"/>
          <p:cNvSpPr txBox="1"/>
          <p:nvPr/>
        </p:nvSpPr>
        <p:spPr>
          <a:xfrm>
            <a:off x="4883225" y="12765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9"/>
          <p:cNvSpPr txBox="1"/>
          <p:nvPr/>
        </p:nvSpPr>
        <p:spPr>
          <a:xfrm>
            <a:off x="298725" y="1642050"/>
            <a:ext cx="7992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Step 1: </a:t>
            </a:r>
            <a:r>
              <a:rPr lang="en-GB" sz="2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Make a 2-digit number using Dienes, a bead string or a number line.</a:t>
            </a:r>
            <a:endParaRPr sz="2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Step 2</a:t>
            </a:r>
            <a:r>
              <a:rPr lang="en-GB" sz="2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: Make the other 2-digit number using the same resource.</a:t>
            </a:r>
            <a:endParaRPr sz="2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Step 3: </a:t>
            </a:r>
            <a:r>
              <a:rPr lang="en-GB" sz="2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Find the greatest number, smallest number, odd number and even  number.</a:t>
            </a:r>
            <a:endParaRPr sz="2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/>
          <p:nvPr>
            <p:ph idx="12" type="sldNum"/>
          </p:nvPr>
        </p:nvSpPr>
        <p:spPr>
          <a:xfrm>
            <a:off x="688456" y="7189988"/>
            <a:ext cx="108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30"/>
          <p:cNvSpPr/>
          <p:nvPr/>
        </p:nvSpPr>
        <p:spPr>
          <a:xfrm>
            <a:off x="298713" y="170175"/>
            <a:ext cx="48870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</a:t>
            </a:r>
            <a:endParaRPr sz="500">
              <a:solidFill>
                <a:schemeClr val="dk2"/>
              </a:solidFill>
            </a:endParaRPr>
          </a:p>
        </p:txBody>
      </p:sp>
      <p:pic>
        <p:nvPicPr>
          <p:cNvPr id="153" name="Google Shape;1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350" y="762075"/>
            <a:ext cx="97155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725" y="752550"/>
            <a:ext cx="98107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0"/>
          <p:cNvSpPr txBox="1"/>
          <p:nvPr/>
        </p:nvSpPr>
        <p:spPr>
          <a:xfrm>
            <a:off x="298725" y="1642050"/>
            <a:ext cx="7992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Step 1: </a:t>
            </a:r>
            <a:r>
              <a:rPr lang="en-GB" sz="2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Make a 2-digit number using Dienes, a bead string or a number line.</a:t>
            </a:r>
            <a:endParaRPr sz="2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Step 2</a:t>
            </a:r>
            <a:r>
              <a:rPr lang="en-GB" sz="2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: Make the other 2-digit number using the same resource.</a:t>
            </a:r>
            <a:endParaRPr sz="2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Step 3: </a:t>
            </a:r>
            <a:r>
              <a:rPr lang="en-GB" sz="2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Find the greatest number, smallest number, odd number and even  number.</a:t>
            </a:r>
            <a:endParaRPr sz="2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>
            <p:ph idx="12" type="sldNum"/>
          </p:nvPr>
        </p:nvSpPr>
        <p:spPr>
          <a:xfrm>
            <a:off x="688456" y="7189988"/>
            <a:ext cx="108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1" name="Google Shape;161;p31"/>
          <p:cNvSpPr/>
          <p:nvPr/>
        </p:nvSpPr>
        <p:spPr>
          <a:xfrm>
            <a:off x="298727" y="170175"/>
            <a:ext cx="5687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- Answers</a:t>
            </a:r>
            <a:endParaRPr sz="500">
              <a:solidFill>
                <a:schemeClr val="dk2"/>
              </a:solidFill>
            </a:endParaRPr>
          </a:p>
        </p:txBody>
      </p:sp>
      <p:pic>
        <p:nvPicPr>
          <p:cNvPr id="162" name="Google Shape;1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0025" y="1026552"/>
            <a:ext cx="1254132" cy="123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4276" y="1003300"/>
            <a:ext cx="1254132" cy="127888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1"/>
          <p:cNvSpPr txBox="1"/>
          <p:nvPr/>
        </p:nvSpPr>
        <p:spPr>
          <a:xfrm>
            <a:off x="298725" y="935600"/>
            <a:ext cx="5241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53 </a:t>
            </a: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r>
              <a:rPr lang="en-GB" sz="2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35</a:t>
            </a:r>
            <a:endParaRPr sz="2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greatest number: </a:t>
            </a:r>
            <a:r>
              <a:rPr b="1" lang="en-GB" sz="2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53</a:t>
            </a:r>
            <a:endParaRPr b="1" sz="2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smallest number: </a:t>
            </a:r>
            <a:r>
              <a:rPr b="1" lang="en-GB" sz="2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35</a:t>
            </a:r>
            <a:endParaRPr b="1" sz="2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53 </a:t>
            </a:r>
            <a:r>
              <a:rPr lang="en-GB" sz="2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is odd</a:t>
            </a:r>
            <a:endParaRPr sz="2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35</a:t>
            </a:r>
            <a:r>
              <a:rPr lang="en-GB" sz="2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is odd</a:t>
            </a:r>
            <a:endParaRPr sz="2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8643" y="2679972"/>
            <a:ext cx="1254132" cy="123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6272" y="2656720"/>
            <a:ext cx="1254132" cy="127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2" type="sldNum"/>
          </p:nvPr>
        </p:nvSpPr>
        <p:spPr>
          <a:xfrm>
            <a:off x="688456" y="7189988"/>
            <a:ext cx="108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2" name="Google Shape;172;p32"/>
          <p:cNvSpPr/>
          <p:nvPr/>
        </p:nvSpPr>
        <p:spPr>
          <a:xfrm>
            <a:off x="298729" y="170175"/>
            <a:ext cx="65427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- Answers</a:t>
            </a:r>
            <a:endParaRPr sz="500">
              <a:solidFill>
                <a:schemeClr val="dk2"/>
              </a:solidFill>
            </a:endParaRPr>
          </a:p>
        </p:txBody>
      </p:sp>
      <p:pic>
        <p:nvPicPr>
          <p:cNvPr id="173" name="Google Shape;1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7225" y="836425"/>
            <a:ext cx="97155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4475" y="826900"/>
            <a:ext cx="98107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2"/>
          <p:cNvSpPr txBox="1"/>
          <p:nvPr/>
        </p:nvSpPr>
        <p:spPr>
          <a:xfrm>
            <a:off x="298725" y="700100"/>
            <a:ext cx="4758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81 </a:t>
            </a: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r>
              <a:rPr lang="en-GB" sz="2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 sz="2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greatest number: </a:t>
            </a:r>
            <a:r>
              <a:rPr b="1" lang="en-GB" sz="2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81</a:t>
            </a:r>
            <a:endParaRPr b="1" sz="2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smallest number:</a:t>
            </a:r>
            <a:r>
              <a:rPr b="1" lang="en-GB" sz="2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 b="1" sz="2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81 </a:t>
            </a:r>
            <a:r>
              <a:rPr lang="en-GB" sz="2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is odd</a:t>
            </a:r>
            <a:endParaRPr sz="2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r>
              <a:rPr lang="en-GB" sz="2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is even</a:t>
            </a:r>
            <a:endParaRPr sz="2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2463" y="2243475"/>
            <a:ext cx="98107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9238" y="2253000"/>
            <a:ext cx="971550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