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66106c2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66106c2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ca79034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ca79034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c9710f33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c9710f33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Fractional Indices 1 Worksheet</a:t>
            </a:r>
            <a:endParaRPr b="0" sz="30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883" y="548000"/>
            <a:ext cx="7660227" cy="3871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780525"/>
            <a:ext cx="8839197" cy="3261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4150"/>
            <a:ext cx="8839199" cy="138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