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rgbClr val="473340"/>
                </a:solidFill>
              </a:rPr>
              <a:t>Simplify Expressions by Multiplying Terms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Miss Davies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Simplify Expressions by Multiplying Terms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0618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0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016829" y="924805"/>
            <a:ext cx="4705221" cy="35515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719" r="-1811" t="-6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4749340" y="1265847"/>
            <a:ext cx="361507" cy="36150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4254223" y="1637987"/>
            <a:ext cx="361507" cy="36150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4914851" y="1999494"/>
            <a:ext cx="361507" cy="36150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Simplify Expressions by Multiplying Terms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50" name="Google Shape;50;p8"/>
          <p:cNvSpPr txBox="1"/>
          <p:nvPr>
            <p:ph idx="1" type="body"/>
          </p:nvPr>
        </p:nvSpPr>
        <p:spPr>
          <a:xfrm>
            <a:off x="458974" y="924806"/>
            <a:ext cx="3893569" cy="3189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-2189" t="-764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 </a:t>
            </a:r>
            <a:endParaRPr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343"/>
                </a:solidFill>
              </a:rPr>
              <a:t>‹#›</a:t>
            </a:fld>
            <a:endParaRPr>
              <a:solidFill>
                <a:srgbClr val="434343"/>
              </a:solidFill>
            </a:endParaRPr>
          </a:p>
        </p:txBody>
      </p:sp>
      <p:sp>
        <p:nvSpPr>
          <p:cNvPr id="52" name="Google Shape;52;p8"/>
          <p:cNvSpPr txBox="1"/>
          <p:nvPr/>
        </p:nvSpPr>
        <p:spPr>
          <a:xfrm>
            <a:off x="4780515" y="924806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6. The rectangle and square below have the same area.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Find the perimeter of the square.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4780515" y="2077887"/>
            <a:ext cx="1609089" cy="729474"/>
          </a:xfrm>
          <a:prstGeom prst="rect">
            <a:avLst/>
          </a:prstGeom>
          <a:solidFill>
            <a:srgbClr val="DFF1DA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7447216" y="1939175"/>
            <a:ext cx="1028109" cy="1003093"/>
          </a:xfrm>
          <a:prstGeom prst="rect">
            <a:avLst/>
          </a:prstGeom>
          <a:solidFill>
            <a:srgbClr val="DFF1DA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/>
          <p:nvPr/>
        </p:nvSpPr>
        <p:spPr>
          <a:xfrm>
            <a:off x="5111263" y="1827889"/>
            <a:ext cx="10632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18b cm</a:t>
            </a:r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6202044" y="2329435"/>
            <a:ext cx="9730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8b cm</a:t>
            </a:r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>
            <a:off x="975679" y="2942268"/>
            <a:ext cx="2860158" cy="457200"/>
            <a:chOff x="975679" y="3189767"/>
            <a:chExt cx="2860158" cy="457200"/>
          </a:xfrm>
        </p:grpSpPr>
        <p:sp>
          <p:nvSpPr>
            <p:cNvPr id="58" name="Google Shape;58;p8"/>
            <p:cNvSpPr/>
            <p:nvPr/>
          </p:nvSpPr>
          <p:spPr>
            <a:xfrm>
              <a:off x="975679" y="3189767"/>
              <a:ext cx="2860158" cy="457200"/>
            </a:xfrm>
            <a:prstGeom prst="rect">
              <a:avLst/>
            </a:prstGeom>
            <a:solidFill>
              <a:srgbClr val="FEEB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>
              <a:off x="1067090" y="3247202"/>
              <a:ext cx="2677336" cy="3385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4997" l="-1138" r="0" t="-1071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A31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A31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6" name="Google Shape;66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343"/>
                </a:solidFill>
              </a:rPr>
              <a:t>Simplify Expressions by Multiplying Terms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458975" y="924806"/>
            <a:ext cx="3891600" cy="40618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0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 </a:t>
            </a:r>
            <a:endParaRPr/>
          </a:p>
        </p:txBody>
      </p:sp>
      <p:sp>
        <p:nvSpPr>
          <p:cNvPr id="73" name="Google Shape;73;p10"/>
          <p:cNvSpPr txBox="1"/>
          <p:nvPr/>
        </p:nvSpPr>
        <p:spPr>
          <a:xfrm>
            <a:off x="3992336" y="924805"/>
            <a:ext cx="4729714" cy="395743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2705" r="-1288" t="-61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4724844" y="1257680"/>
            <a:ext cx="361507" cy="36150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4229727" y="1629820"/>
            <a:ext cx="361507" cy="361507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4890355" y="1926686"/>
            <a:ext cx="361507" cy="500264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0"/>
          <p:cNvSpPr txBox="1"/>
          <p:nvPr/>
        </p:nvSpPr>
        <p:spPr>
          <a:xfrm>
            <a:off x="4724844" y="1278946"/>
            <a:ext cx="36150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0"/>
          <p:cNvSpPr txBox="1"/>
          <p:nvPr/>
        </p:nvSpPr>
        <p:spPr>
          <a:xfrm>
            <a:off x="4152817" y="1641296"/>
            <a:ext cx="50822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4a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10"/>
          <p:cNvSpPr txBox="1"/>
          <p:nvPr/>
        </p:nvSpPr>
        <p:spPr>
          <a:xfrm>
            <a:off x="4911621" y="1921636"/>
            <a:ext cx="361507" cy="5002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A3141"/>
                </a:solidFill>
              </a:rPr>
              <a:t>Simplify Expressions by Multiplying Terms</a:t>
            </a:r>
            <a:endParaRPr>
              <a:solidFill>
                <a:srgbClr val="4A3141"/>
              </a:solidFill>
            </a:endParaRPr>
          </a:p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>
            <a:off x="458974" y="924806"/>
            <a:ext cx="3893569" cy="35900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8" r="-3598" t="-678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 </a:t>
            </a:r>
            <a:endParaRPr/>
          </a:p>
        </p:txBody>
      </p: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A3141"/>
                </a:solidFill>
              </a:rPr>
              <a:t>‹#›</a:t>
            </a:fld>
            <a:endParaRPr>
              <a:solidFill>
                <a:srgbClr val="4A3141"/>
              </a:solidFill>
            </a:endParaRPr>
          </a:p>
        </p:txBody>
      </p:sp>
      <p:sp>
        <p:nvSpPr>
          <p:cNvPr id="88" name="Google Shape;88;p11"/>
          <p:cNvSpPr txBox="1"/>
          <p:nvPr/>
        </p:nvSpPr>
        <p:spPr>
          <a:xfrm>
            <a:off x="4780515" y="924806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6. The rectangle and square below have the same area.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Find the perimeter of the square.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48b cm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9" name="Google Shape;89;p11"/>
          <p:cNvGrpSpPr/>
          <p:nvPr/>
        </p:nvGrpSpPr>
        <p:grpSpPr>
          <a:xfrm>
            <a:off x="975679" y="2921005"/>
            <a:ext cx="2860158" cy="457200"/>
            <a:chOff x="975679" y="3189767"/>
            <a:chExt cx="2860158" cy="457200"/>
          </a:xfrm>
        </p:grpSpPr>
        <p:sp>
          <p:nvSpPr>
            <p:cNvPr id="90" name="Google Shape;90;p11"/>
            <p:cNvSpPr/>
            <p:nvPr/>
          </p:nvSpPr>
          <p:spPr>
            <a:xfrm>
              <a:off x="975679" y="3189767"/>
              <a:ext cx="2860158" cy="457200"/>
            </a:xfrm>
            <a:prstGeom prst="rect">
              <a:avLst/>
            </a:prstGeom>
            <a:solidFill>
              <a:srgbClr val="FEEBD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1067090" y="3247202"/>
              <a:ext cx="2677336" cy="33855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7272" l="-1138" r="0" t="-10907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GB" sz="1400" u="none" cap="none" strike="noStrike"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/>
            </a:p>
          </p:txBody>
        </p:sp>
      </p:grpSp>
      <p:sp>
        <p:nvSpPr>
          <p:cNvPr id="92" name="Google Shape;92;p11"/>
          <p:cNvSpPr/>
          <p:nvPr/>
        </p:nvSpPr>
        <p:spPr>
          <a:xfrm>
            <a:off x="4780515" y="2077887"/>
            <a:ext cx="1609089" cy="729474"/>
          </a:xfrm>
          <a:prstGeom prst="rect">
            <a:avLst/>
          </a:prstGeom>
          <a:solidFill>
            <a:srgbClr val="DFF1DA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/>
          <p:nvPr/>
        </p:nvSpPr>
        <p:spPr>
          <a:xfrm>
            <a:off x="7447216" y="1939175"/>
            <a:ext cx="1028109" cy="1003093"/>
          </a:xfrm>
          <a:prstGeom prst="rect">
            <a:avLst/>
          </a:prstGeom>
          <a:solidFill>
            <a:srgbClr val="DFF1DA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1"/>
          <p:cNvSpPr txBox="1"/>
          <p:nvPr/>
        </p:nvSpPr>
        <p:spPr>
          <a:xfrm>
            <a:off x="5111263" y="1827889"/>
            <a:ext cx="106325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18b cm</a:t>
            </a:r>
            <a:endParaRPr/>
          </a:p>
        </p:txBody>
      </p:sp>
      <p:sp>
        <p:nvSpPr>
          <p:cNvPr id="95" name="Google Shape;95;p11"/>
          <p:cNvSpPr txBox="1"/>
          <p:nvPr/>
        </p:nvSpPr>
        <p:spPr>
          <a:xfrm>
            <a:off x="6202044" y="2329435"/>
            <a:ext cx="9730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8b cm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