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1" Type="http://schemas.openxmlformats.org/officeDocument/2006/relationships/image" Target="../media/image21.png"/><Relationship Id="rId10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34443"/>
                </a:solidFill>
              </a:rPr>
              <a:t>Prime Factor Decomposition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Lund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990" y="1381997"/>
            <a:ext cx="1141992" cy="1537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1123" y="1352631"/>
            <a:ext cx="1403024" cy="202375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341721" y="832302"/>
            <a:ext cx="4028932" cy="4311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Work out.</a:t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2 x 2 x 2    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3 x 3 x 7 </a:t>
            </a:r>
            <a:r>
              <a:rPr b="0" i="0" lang="en-GB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3 x 5 x 5 x 11 </a:t>
            </a:r>
            <a:endParaRPr/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Match the number cards with their index form.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477333" y="985753"/>
            <a:ext cx="3997286" cy="4001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Complete these prime factor trees.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                                  b)</a:t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341721" y="288643"/>
            <a:ext cx="8794774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Prime Factor Decomposition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341721" y="2953162"/>
            <a:ext cx="1242060" cy="365760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2 x 2 x 2</a:t>
            </a:r>
            <a:endParaRPr b="0" i="0" sz="1400" u="none" cap="none" strike="noStrike">
              <a:solidFill>
                <a:srgbClr val="4344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428755" y="3449300"/>
            <a:ext cx="1242060" cy="36576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341721" y="3945438"/>
            <a:ext cx="1242060" cy="365760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 x 5 x 5 x 11</a:t>
            </a:r>
            <a:endParaRPr b="0" i="0" sz="1400" u="none" cap="none" strike="noStrike">
              <a:solidFill>
                <a:srgbClr val="4344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2428755" y="2953162"/>
            <a:ext cx="1242060" cy="36576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6666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341721" y="3449300"/>
            <a:ext cx="1242060" cy="365760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 x 3 x 7</a:t>
            </a:r>
            <a:endParaRPr b="0" i="0" sz="1400" u="none" cap="none" strike="noStrike">
              <a:solidFill>
                <a:srgbClr val="4344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2428755" y="3945438"/>
            <a:ext cx="1242060" cy="36576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6666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388147" y="216850"/>
            <a:ext cx="8916694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Prime Factor Decomposition</a:t>
            </a:r>
            <a:endParaRPr/>
          </a:p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38814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430360" y="732611"/>
            <a:ext cx="3654781" cy="4394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Match the factor trees to the correct expressions in index form.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expression doesn’t match? Why?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819" y="1395552"/>
            <a:ext cx="975527" cy="135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5069" y="1395552"/>
            <a:ext cx="1065248" cy="15858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1745081" y="3245873"/>
            <a:ext cx="988606" cy="36576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548988" y="3245873"/>
            <a:ext cx="887447" cy="36576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5041697" y="732612"/>
            <a:ext cx="4022749" cy="4238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Amir uses a table to find the prime factors of 63.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prime factor tree for 63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method do you prefer?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In Index form find the product of prime factors</a:t>
            </a:r>
            <a:r>
              <a:rPr b="0" i="0" lang="en-GB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105                 b) 81                  c) 52</a:t>
            </a:r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27982" y="1434915"/>
            <a:ext cx="2192322" cy="5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3042333" y="3260246"/>
            <a:ext cx="887448" cy="36576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7166847" y="1466323"/>
            <a:ext cx="996298" cy="3879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0634" l="-3679" r="-183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650" y="1275033"/>
            <a:ext cx="1141992" cy="1537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8783" y="1245667"/>
            <a:ext cx="1403024" cy="202375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/>
        </p:nvSpPr>
        <p:spPr>
          <a:xfrm>
            <a:off x="341721" y="832302"/>
            <a:ext cx="4028932" cy="4311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Work out.</a:t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2 x 2 x 2    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3 x 3 x 7 </a:t>
            </a:r>
            <a:r>
              <a:rPr b="0" i="0" lang="en-GB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3 x 5 x 5 x 11 </a:t>
            </a:r>
            <a:endParaRPr/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Match the number cards with their index form.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4804993" y="878789"/>
            <a:ext cx="3997286" cy="4001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Complete these prime factor trees.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                                  b)</a:t>
            </a:r>
            <a:endParaRPr/>
          </a:p>
        </p:txBody>
      </p:sp>
      <p:sp>
        <p:nvSpPr>
          <p:cNvPr id="82" name="Google Shape;82;p10"/>
          <p:cNvSpPr txBox="1"/>
          <p:nvPr>
            <p:ph type="title"/>
          </p:nvPr>
        </p:nvSpPr>
        <p:spPr>
          <a:xfrm>
            <a:off x="341721" y="263130"/>
            <a:ext cx="8794774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Prime Factor Decomposition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341721" y="2953162"/>
            <a:ext cx="1242060" cy="365760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2 x 2 x 2</a:t>
            </a:r>
            <a:endParaRPr b="0" i="0" sz="1400" u="none" cap="none" strike="noStrike">
              <a:solidFill>
                <a:srgbClr val="4344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2428755" y="3449300"/>
            <a:ext cx="1242060" cy="36576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341721" y="3945438"/>
            <a:ext cx="1242060" cy="365760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 x 5 x 5 x 11</a:t>
            </a:r>
            <a:endParaRPr b="0" i="0" sz="1400" u="none" cap="none" strike="noStrike">
              <a:solidFill>
                <a:srgbClr val="4344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2428755" y="2953162"/>
            <a:ext cx="1242060" cy="36576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6666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341721" y="3449300"/>
            <a:ext cx="1242060" cy="365760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 x 3 x 7</a:t>
            </a:r>
            <a:endParaRPr b="0" i="0" sz="1400" u="none" cap="none" strike="noStrike">
              <a:solidFill>
                <a:srgbClr val="4344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2428755" y="3945438"/>
            <a:ext cx="1242060" cy="36576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6666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1425453" y="1169750"/>
            <a:ext cx="530346" cy="3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8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1475689" y="1472639"/>
            <a:ext cx="530346" cy="3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63</a:t>
            </a:r>
            <a:endParaRPr/>
          </a:p>
        </p:txBody>
      </p:sp>
      <p:sp>
        <p:nvSpPr>
          <p:cNvPr id="93" name="Google Shape;93;p10"/>
          <p:cNvSpPr txBox="1"/>
          <p:nvPr/>
        </p:nvSpPr>
        <p:spPr>
          <a:xfrm>
            <a:off x="1825841" y="1784884"/>
            <a:ext cx="697226" cy="3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825</a:t>
            </a:r>
            <a:endParaRPr/>
          </a:p>
        </p:txBody>
      </p:sp>
      <p:cxnSp>
        <p:nvCxnSpPr>
          <p:cNvPr id="94" name="Google Shape;94;p10"/>
          <p:cNvCxnSpPr>
            <a:endCxn id="86" idx="1"/>
          </p:cNvCxnSpPr>
          <p:nvPr/>
        </p:nvCxnSpPr>
        <p:spPr>
          <a:xfrm>
            <a:off x="1583655" y="3128180"/>
            <a:ext cx="845100" cy="5040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0"/>
          <p:cNvCxnSpPr>
            <a:endCxn id="88" idx="1"/>
          </p:cNvCxnSpPr>
          <p:nvPr/>
        </p:nvCxnSpPr>
        <p:spPr>
          <a:xfrm flipH="1" rot="10800000">
            <a:off x="1583655" y="3136042"/>
            <a:ext cx="845100" cy="4884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10"/>
          <p:cNvCxnSpPr>
            <a:stCxn id="87" idx="3"/>
            <a:endCxn id="90" idx="1"/>
          </p:cNvCxnSpPr>
          <p:nvPr/>
        </p:nvCxnSpPr>
        <p:spPr>
          <a:xfrm>
            <a:off x="1583781" y="4128318"/>
            <a:ext cx="845100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10"/>
          <p:cNvSpPr txBox="1"/>
          <p:nvPr/>
        </p:nvSpPr>
        <p:spPr>
          <a:xfrm>
            <a:off x="5750230" y="1785092"/>
            <a:ext cx="530346" cy="3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7605280" y="2346531"/>
            <a:ext cx="530346" cy="3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99" name="Google Shape;99;p10"/>
          <p:cNvSpPr txBox="1"/>
          <p:nvPr/>
        </p:nvSpPr>
        <p:spPr>
          <a:xfrm>
            <a:off x="8428167" y="2937529"/>
            <a:ext cx="530346" cy="3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401236" y="194395"/>
            <a:ext cx="8916694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Prime Factor Decomposition</a:t>
            </a:r>
            <a:endParaRPr/>
          </a:p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38814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443449" y="710156"/>
            <a:ext cx="3654781" cy="4394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Match the factor trees to the correct expressions in index form.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expression doesn’t match? Why?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908" y="1373097"/>
            <a:ext cx="975527" cy="135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8158" y="1373097"/>
            <a:ext cx="1065248" cy="1585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/>
          <p:nvPr/>
        </p:nvSpPr>
        <p:spPr>
          <a:xfrm>
            <a:off x="1758170" y="3223418"/>
            <a:ext cx="988606" cy="36576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562077" y="3223418"/>
            <a:ext cx="887447" cy="36576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1"/>
          <p:cNvSpPr txBox="1"/>
          <p:nvPr/>
        </p:nvSpPr>
        <p:spPr>
          <a:xfrm>
            <a:off x="4720015" y="711001"/>
            <a:ext cx="4022749" cy="4238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Amir uses a table to find the prime factors of 63.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prime factor tree for 63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method do you prefer?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In Index form find the product of prime factors</a:t>
            </a:r>
            <a:r>
              <a:rPr b="0" i="0" lang="en-GB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105                 b) 81                  c) 52</a:t>
            </a:r>
            <a:endParaRPr/>
          </a:p>
        </p:txBody>
      </p:sp>
      <p:pic>
        <p:nvPicPr>
          <p:cNvPr id="113" name="Google Shape;11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9389" y="1374230"/>
            <a:ext cx="2192322" cy="5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/>
          <p:nvPr/>
        </p:nvSpPr>
        <p:spPr>
          <a:xfrm>
            <a:off x="3055422" y="3237791"/>
            <a:ext cx="887448" cy="36576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6858254" y="1405638"/>
            <a:ext cx="996298" cy="3879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0634" l="-3066" r="-245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16" name="Google Shape;116;p11"/>
          <p:cNvCxnSpPr>
            <a:stCxn id="110" idx="0"/>
          </p:cNvCxnSpPr>
          <p:nvPr/>
        </p:nvCxnSpPr>
        <p:spPr>
          <a:xfrm rot="10800000">
            <a:off x="1407373" y="2649518"/>
            <a:ext cx="845100" cy="5739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1"/>
          <p:cNvCxnSpPr/>
          <p:nvPr/>
        </p:nvCxnSpPr>
        <p:spPr>
          <a:xfrm flipH="1" rot="10800000">
            <a:off x="1030719" y="2923886"/>
            <a:ext cx="2024703" cy="299532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11"/>
          <p:cNvSpPr txBox="1"/>
          <p:nvPr/>
        </p:nvSpPr>
        <p:spPr>
          <a:xfrm>
            <a:off x="1136170" y="4018573"/>
            <a:ext cx="3553903" cy="711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 x 7, it is not a product of primes.</a:t>
            </a:r>
            <a:endParaRPr/>
          </a:p>
        </p:txBody>
      </p:sp>
      <p:pic>
        <p:nvPicPr>
          <p:cNvPr id="119" name="Google Shape;119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68267" y="2010861"/>
            <a:ext cx="904439" cy="117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/>
          <p:nvPr/>
        </p:nvSpPr>
        <p:spPr>
          <a:xfrm>
            <a:off x="4826240" y="4122969"/>
            <a:ext cx="3993624" cy="3879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