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7" r:id="rId4"/>
    <p:sldMasterId id="2147483688" r:id="rId5"/>
    <p:sldMasterId id="214748368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4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3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slideMaster" Target="slideMasters/slideMaster3.xml"/><Relationship Id="rId18" Type="http://schemas.openxmlformats.org/officeDocument/2006/relationships/font" Target="fonts/Montserrat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c6baa6bd2_0_7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g8c6baa6bd2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c4429fd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c4429fd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219" name="Google Shape;219;g8c4429fd10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cf399fb97_0_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8cf399fb97_0_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229" name="Google Shape;229;g8cf399fb97_0_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d1afd40e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d1afd40e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Why do we use standard units? Why not non standard units?</a:t>
            </a:r>
            <a:endParaRPr/>
          </a:p>
        </p:txBody>
      </p:sp>
      <p:sp>
        <p:nvSpPr>
          <p:cNvPr id="239" name="Google Shape;239;g8d1afd40e3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bg>
      <p:bgPr>
        <a:solidFill>
          <a:schemeClr val="accen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3" name="Google Shape;53;p13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2">
  <p:cSld name="TITLE_2">
    <p:bg>
      <p:bgPr>
        <a:solidFill>
          <a:schemeClr val="accent1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9" name="Google Shape;59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60" name="Google Shape;60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9" name="Google Shape;69;p15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81" name="Google Shape;81;p17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1" name="Google Shape;91;p18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2" name="Google Shape;92;p18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93" name="Google Shape;93;p18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94" name="Google Shape;94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97" name="Google Shape;97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2" name="Google Shape;102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21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4" name="Google Shape;11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18" name="Google Shape;118;p23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20" name="Google Shape;120;p23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1" name="Google Shape;121;p23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7" name="Google Shape;127;p24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9" name="Google Shape;129;p24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38" name="Google Shape;138;p26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39" name="Google Shape;139;p2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1" name="Google Shape;151;p30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52" name="Google Shape;152;p30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53" name="Google Shape;153;p30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57" name="Google Shape;157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2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0" name="Google Shape;160;p32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61" name="Google Shape;161;p32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4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4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5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35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6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GB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7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0" i="0" sz="8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78" name="Google Shape;178;p3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79" name="Google Shape;179;p3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0" name="Google Shape;180;p3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1" name="Google Shape;181;p3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84" name="Google Shape;184;p3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5" name="Google Shape;185;p3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6" name="Google Shape;186;p3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7" name="Google Shape;187;p3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88" name="Google Shape;188;p3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89" name="Google Shape;189;p3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0" name="Google Shape;190;p3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1" name="Google Shape;191;p3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4" name="Google Shape;194;p4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5" name="Google Shape;195;p40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96" name="Google Shape;196;p40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7" name="Google Shape;197;p40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98" name="Google Shape;198;p40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99" name="Google Shape;199;p40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0" name="Google Shape;200;p40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201" name="Google Shape;201;p40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2" name="Google Shape;202;p4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205" name="Google Shape;205;p4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206" name="Google Shape;206;p4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25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7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6" name="Google Shape;76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6" name="Google Shape;146;p2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7" name="Google Shape;147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29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3"/>
          <p:cNvSpPr txBox="1"/>
          <p:nvPr>
            <p:ph type="title"/>
          </p:nvPr>
        </p:nvSpPr>
        <p:spPr>
          <a:xfrm>
            <a:off x="374350" y="89637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32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Following a route around a map</a:t>
            </a:r>
            <a:endParaRPr sz="3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sz="2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2800">
                <a:solidFill>
                  <a:schemeClr val="dk2"/>
                </a:solidFill>
              </a:rPr>
              <a:t>Independent Task</a:t>
            </a:r>
            <a:endParaRPr sz="2800">
              <a:solidFill>
                <a:schemeClr val="dk2"/>
              </a:solidFill>
            </a:endParaRPr>
          </a:p>
        </p:txBody>
      </p:sp>
      <p:sp>
        <p:nvSpPr>
          <p:cNvPr id="214" name="Google Shape;214;p43"/>
          <p:cNvSpPr txBox="1"/>
          <p:nvPr>
            <p:ph idx="4294967295" type="subTitle"/>
          </p:nvPr>
        </p:nvSpPr>
        <p:spPr>
          <a:xfrm>
            <a:off x="326500" y="444500"/>
            <a:ext cx="8226000" cy="37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15" name="Google Shape;215;p43"/>
          <p:cNvSpPr txBox="1"/>
          <p:nvPr/>
        </p:nvSpPr>
        <p:spPr>
          <a:xfrm>
            <a:off x="326500" y="423060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Miss Mitchell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idx="12" type="sldNum"/>
          </p:nvPr>
        </p:nvSpPr>
        <p:spPr>
          <a:xfrm>
            <a:off x="188803" y="46576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22" name="Google Shape;222;p44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3" name="Google Shape;223;p44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24" name="Google Shape;2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9275"/>
            <a:ext cx="4261974" cy="42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44"/>
          <p:cNvSpPr txBox="1"/>
          <p:nvPr/>
        </p:nvSpPr>
        <p:spPr>
          <a:xfrm>
            <a:off x="188800" y="470300"/>
            <a:ext cx="43068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Tom walks 3 steps down and turns 1 step to the left. Where is he?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2. Tom walks 4 steps down and turns 1 step to the right. Where is he?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5"/>
          <p:cNvSpPr txBox="1"/>
          <p:nvPr>
            <p:ph idx="12" type="sldNum"/>
          </p:nvPr>
        </p:nvSpPr>
        <p:spPr>
          <a:xfrm>
            <a:off x="188803" y="46576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45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45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34" name="Google Shape;23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9275"/>
            <a:ext cx="4261974" cy="42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45"/>
          <p:cNvSpPr txBox="1"/>
          <p:nvPr/>
        </p:nvSpPr>
        <p:spPr>
          <a:xfrm>
            <a:off x="188800" y="470300"/>
            <a:ext cx="43068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3. Tom walks 2 steps to the right and 3 steps down. Where does he end up?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4. Finally, Tom walks 3 steps to the right and one step down. Where does he go?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6"/>
          <p:cNvSpPr txBox="1"/>
          <p:nvPr>
            <p:ph idx="12" type="sldNum"/>
          </p:nvPr>
        </p:nvSpPr>
        <p:spPr>
          <a:xfrm>
            <a:off x="188803" y="4657669"/>
            <a:ext cx="540000" cy="13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2" name="Google Shape;242;p46"/>
          <p:cNvSpPr txBox="1"/>
          <p:nvPr/>
        </p:nvSpPr>
        <p:spPr>
          <a:xfrm>
            <a:off x="111544" y="210694"/>
            <a:ext cx="1599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3" name="Google Shape;243;p46"/>
          <p:cNvSpPr txBox="1"/>
          <p:nvPr/>
        </p:nvSpPr>
        <p:spPr>
          <a:xfrm>
            <a:off x="0" y="0"/>
            <a:ext cx="29991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  <p:pic>
        <p:nvPicPr>
          <p:cNvPr id="244" name="Google Shape;244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39275"/>
            <a:ext cx="4261974" cy="421435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6"/>
          <p:cNvSpPr txBox="1"/>
          <p:nvPr/>
        </p:nvSpPr>
        <p:spPr>
          <a:xfrm>
            <a:off x="265200" y="566550"/>
            <a:ext cx="4306800" cy="35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GB" sz="2800" u="sng">
                <a:latin typeface="Montserrat"/>
                <a:ea typeface="Montserrat"/>
                <a:cs typeface="Montserrat"/>
                <a:sym typeface="Montserrat"/>
              </a:rPr>
              <a:t>Challenge</a:t>
            </a: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 - Describe the route from Tom’s home to the park.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